
<file path=[Content_Types].xml><?xml version="1.0" encoding="utf-8"?>
<Types xmlns="http://schemas.openxmlformats.org/package/2006/content-types"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2635" y="53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6/4/2026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6/4/2026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5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47700" y="2217420"/>
            <a:ext cx="6300470" cy="224154"/>
            <a:chOff x="647700" y="2217420"/>
            <a:chExt cx="6300470" cy="224154"/>
          </a:xfrm>
        </p:grpSpPr>
        <p:sp>
          <p:nvSpPr>
            <p:cNvPr id="3" name="object 3"/>
            <p:cNvSpPr/>
            <p:nvPr/>
          </p:nvSpPr>
          <p:spPr>
            <a:xfrm>
              <a:off x="647700" y="2217420"/>
              <a:ext cx="6300470" cy="44450"/>
            </a:xfrm>
            <a:custGeom>
              <a:avLst/>
              <a:gdLst/>
              <a:ahLst/>
              <a:cxnLst/>
              <a:rect l="l" t="t" r="r" b="b"/>
              <a:pathLst>
                <a:path w="6300470" h="44450">
                  <a:moveTo>
                    <a:pt x="0" y="44195"/>
                  </a:moveTo>
                  <a:lnTo>
                    <a:pt x="6300216" y="44195"/>
                  </a:lnTo>
                  <a:lnTo>
                    <a:pt x="6300216" y="0"/>
                  </a:lnTo>
                  <a:lnTo>
                    <a:pt x="0" y="0"/>
                  </a:lnTo>
                  <a:lnTo>
                    <a:pt x="0" y="44195"/>
                  </a:lnTo>
                  <a:close/>
                </a:path>
              </a:pathLst>
            </a:custGeom>
            <a:solidFill>
              <a:srgbClr val="DDE8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47700" y="2229612"/>
              <a:ext cx="6300470" cy="44450"/>
            </a:xfrm>
            <a:custGeom>
              <a:avLst/>
              <a:gdLst/>
              <a:ahLst/>
              <a:cxnLst/>
              <a:rect l="l" t="t" r="r" b="b"/>
              <a:pathLst>
                <a:path w="6300470" h="44450">
                  <a:moveTo>
                    <a:pt x="0" y="44195"/>
                  </a:moveTo>
                  <a:lnTo>
                    <a:pt x="6300216" y="44195"/>
                  </a:lnTo>
                  <a:lnTo>
                    <a:pt x="6300216" y="0"/>
                  </a:lnTo>
                  <a:lnTo>
                    <a:pt x="0" y="0"/>
                  </a:lnTo>
                  <a:lnTo>
                    <a:pt x="0" y="44195"/>
                  </a:lnTo>
                  <a:close/>
                </a:path>
              </a:pathLst>
            </a:custGeom>
            <a:solidFill>
              <a:srgbClr val="DBE6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47700" y="2240280"/>
              <a:ext cx="6300470" cy="67310"/>
            </a:xfrm>
            <a:custGeom>
              <a:avLst/>
              <a:gdLst/>
              <a:ahLst/>
              <a:cxnLst/>
              <a:rect l="l" t="t" r="r" b="b"/>
              <a:pathLst>
                <a:path w="6300470" h="67310">
                  <a:moveTo>
                    <a:pt x="0" y="67056"/>
                  </a:moveTo>
                  <a:lnTo>
                    <a:pt x="6300216" y="67056"/>
                  </a:lnTo>
                  <a:lnTo>
                    <a:pt x="6300216" y="0"/>
                  </a:lnTo>
                  <a:lnTo>
                    <a:pt x="0" y="0"/>
                  </a:lnTo>
                  <a:lnTo>
                    <a:pt x="0" y="67056"/>
                  </a:lnTo>
                  <a:close/>
                </a:path>
              </a:pathLst>
            </a:custGeom>
            <a:solidFill>
              <a:srgbClr val="D8E4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47700" y="2250948"/>
              <a:ext cx="6300470" cy="44450"/>
            </a:xfrm>
            <a:custGeom>
              <a:avLst/>
              <a:gdLst/>
              <a:ahLst/>
              <a:cxnLst/>
              <a:rect l="l" t="t" r="r" b="b"/>
              <a:pathLst>
                <a:path w="6300470" h="44450">
                  <a:moveTo>
                    <a:pt x="0" y="44196"/>
                  </a:moveTo>
                  <a:lnTo>
                    <a:pt x="6300216" y="44196"/>
                  </a:lnTo>
                  <a:lnTo>
                    <a:pt x="6300216" y="0"/>
                  </a:lnTo>
                  <a:lnTo>
                    <a:pt x="0" y="0"/>
                  </a:lnTo>
                  <a:lnTo>
                    <a:pt x="0" y="44196"/>
                  </a:lnTo>
                  <a:close/>
                </a:path>
              </a:pathLst>
            </a:custGeom>
            <a:solidFill>
              <a:srgbClr val="D6E2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47700" y="2261616"/>
              <a:ext cx="6300470" cy="56515"/>
            </a:xfrm>
            <a:custGeom>
              <a:avLst/>
              <a:gdLst/>
              <a:ahLst/>
              <a:cxnLst/>
              <a:rect l="l" t="t" r="r" b="b"/>
              <a:pathLst>
                <a:path w="6300470" h="56514">
                  <a:moveTo>
                    <a:pt x="0" y="56387"/>
                  </a:moveTo>
                  <a:lnTo>
                    <a:pt x="6300216" y="56387"/>
                  </a:lnTo>
                  <a:lnTo>
                    <a:pt x="6300216" y="0"/>
                  </a:lnTo>
                  <a:lnTo>
                    <a:pt x="0" y="0"/>
                  </a:lnTo>
                  <a:lnTo>
                    <a:pt x="0" y="56387"/>
                  </a:lnTo>
                  <a:close/>
                </a:path>
              </a:pathLst>
            </a:custGeom>
            <a:solidFill>
              <a:srgbClr val="D4E1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47700" y="2273808"/>
              <a:ext cx="6300470" cy="67310"/>
            </a:xfrm>
            <a:custGeom>
              <a:avLst/>
              <a:gdLst/>
              <a:ahLst/>
              <a:cxnLst/>
              <a:rect l="l" t="t" r="r" b="b"/>
              <a:pathLst>
                <a:path w="6300470" h="67310">
                  <a:moveTo>
                    <a:pt x="0" y="67055"/>
                  </a:moveTo>
                  <a:lnTo>
                    <a:pt x="6300216" y="67055"/>
                  </a:lnTo>
                  <a:lnTo>
                    <a:pt x="6300216" y="0"/>
                  </a:lnTo>
                  <a:lnTo>
                    <a:pt x="0" y="0"/>
                  </a:lnTo>
                  <a:lnTo>
                    <a:pt x="0" y="67055"/>
                  </a:lnTo>
                  <a:close/>
                </a:path>
              </a:pathLst>
            </a:custGeom>
            <a:solidFill>
              <a:srgbClr val="D1DF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47700" y="2284476"/>
              <a:ext cx="6300470" cy="44450"/>
            </a:xfrm>
            <a:custGeom>
              <a:avLst/>
              <a:gdLst/>
              <a:ahLst/>
              <a:cxnLst/>
              <a:rect l="l" t="t" r="r" b="b"/>
              <a:pathLst>
                <a:path w="6300470" h="44450">
                  <a:moveTo>
                    <a:pt x="0" y="44196"/>
                  </a:moveTo>
                  <a:lnTo>
                    <a:pt x="6300216" y="44196"/>
                  </a:lnTo>
                  <a:lnTo>
                    <a:pt x="6300216" y="0"/>
                  </a:lnTo>
                  <a:lnTo>
                    <a:pt x="0" y="0"/>
                  </a:lnTo>
                  <a:lnTo>
                    <a:pt x="0" y="44196"/>
                  </a:lnTo>
                  <a:close/>
                </a:path>
              </a:pathLst>
            </a:custGeom>
            <a:solidFill>
              <a:srgbClr val="CFDD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47700" y="2295144"/>
              <a:ext cx="6300470" cy="67310"/>
            </a:xfrm>
            <a:custGeom>
              <a:avLst/>
              <a:gdLst/>
              <a:ahLst/>
              <a:cxnLst/>
              <a:rect l="l" t="t" r="r" b="b"/>
              <a:pathLst>
                <a:path w="6300470" h="67310">
                  <a:moveTo>
                    <a:pt x="0" y="67055"/>
                  </a:moveTo>
                  <a:lnTo>
                    <a:pt x="6300216" y="67055"/>
                  </a:lnTo>
                  <a:lnTo>
                    <a:pt x="6300216" y="0"/>
                  </a:lnTo>
                  <a:lnTo>
                    <a:pt x="0" y="0"/>
                  </a:lnTo>
                  <a:lnTo>
                    <a:pt x="0" y="67055"/>
                  </a:lnTo>
                  <a:close/>
                </a:path>
              </a:pathLst>
            </a:custGeom>
            <a:solidFill>
              <a:srgbClr val="CDDB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47700" y="2307336"/>
              <a:ext cx="6300470" cy="44450"/>
            </a:xfrm>
            <a:custGeom>
              <a:avLst/>
              <a:gdLst/>
              <a:ahLst/>
              <a:cxnLst/>
              <a:rect l="l" t="t" r="r" b="b"/>
              <a:pathLst>
                <a:path w="6300470" h="44450">
                  <a:moveTo>
                    <a:pt x="0" y="44196"/>
                  </a:moveTo>
                  <a:lnTo>
                    <a:pt x="6300216" y="44196"/>
                  </a:lnTo>
                  <a:lnTo>
                    <a:pt x="6300216" y="0"/>
                  </a:lnTo>
                  <a:lnTo>
                    <a:pt x="0" y="0"/>
                  </a:lnTo>
                  <a:lnTo>
                    <a:pt x="0" y="44196"/>
                  </a:lnTo>
                  <a:close/>
                </a:path>
              </a:pathLst>
            </a:custGeom>
            <a:solidFill>
              <a:srgbClr val="CCDA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47700" y="2318004"/>
              <a:ext cx="6300470" cy="56515"/>
            </a:xfrm>
            <a:custGeom>
              <a:avLst/>
              <a:gdLst/>
              <a:ahLst/>
              <a:cxnLst/>
              <a:rect l="l" t="t" r="r" b="b"/>
              <a:pathLst>
                <a:path w="6300470" h="56514">
                  <a:moveTo>
                    <a:pt x="0" y="56387"/>
                  </a:moveTo>
                  <a:lnTo>
                    <a:pt x="6300216" y="56387"/>
                  </a:lnTo>
                  <a:lnTo>
                    <a:pt x="6300216" y="0"/>
                  </a:lnTo>
                  <a:lnTo>
                    <a:pt x="0" y="0"/>
                  </a:lnTo>
                  <a:lnTo>
                    <a:pt x="0" y="56387"/>
                  </a:lnTo>
                  <a:close/>
                </a:path>
              </a:pathLst>
            </a:custGeom>
            <a:solidFill>
              <a:srgbClr val="CAD8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47700" y="2328672"/>
              <a:ext cx="6300470" cy="56515"/>
            </a:xfrm>
            <a:custGeom>
              <a:avLst/>
              <a:gdLst/>
              <a:ahLst/>
              <a:cxnLst/>
              <a:rect l="l" t="t" r="r" b="b"/>
              <a:pathLst>
                <a:path w="6300470" h="56514">
                  <a:moveTo>
                    <a:pt x="0" y="56387"/>
                  </a:moveTo>
                  <a:lnTo>
                    <a:pt x="6300216" y="56387"/>
                  </a:lnTo>
                  <a:lnTo>
                    <a:pt x="6300216" y="0"/>
                  </a:lnTo>
                  <a:lnTo>
                    <a:pt x="0" y="0"/>
                  </a:lnTo>
                  <a:lnTo>
                    <a:pt x="0" y="56387"/>
                  </a:lnTo>
                  <a:close/>
                </a:path>
              </a:pathLst>
            </a:custGeom>
            <a:solidFill>
              <a:srgbClr val="C6D6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47700" y="2340863"/>
              <a:ext cx="6300470" cy="100965"/>
            </a:xfrm>
            <a:custGeom>
              <a:avLst/>
              <a:gdLst/>
              <a:ahLst/>
              <a:cxnLst/>
              <a:rect l="l" t="t" r="r" b="b"/>
              <a:pathLst>
                <a:path w="6300470" h="100964">
                  <a:moveTo>
                    <a:pt x="6300216" y="100584"/>
                  </a:moveTo>
                  <a:lnTo>
                    <a:pt x="0" y="100584"/>
                  </a:lnTo>
                  <a:lnTo>
                    <a:pt x="0" y="0"/>
                  </a:lnTo>
                  <a:lnTo>
                    <a:pt x="6300216" y="0"/>
                  </a:lnTo>
                  <a:lnTo>
                    <a:pt x="6300216" y="100584"/>
                  </a:lnTo>
                  <a:close/>
                </a:path>
              </a:pathLst>
            </a:custGeom>
            <a:solidFill>
              <a:srgbClr val="C4D4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47700" y="2351532"/>
              <a:ext cx="6300470" cy="90170"/>
            </a:xfrm>
            <a:custGeom>
              <a:avLst/>
              <a:gdLst/>
              <a:ahLst/>
              <a:cxnLst/>
              <a:rect l="l" t="t" r="r" b="b"/>
              <a:pathLst>
                <a:path w="6300470" h="90169">
                  <a:moveTo>
                    <a:pt x="6300216" y="89916"/>
                  </a:moveTo>
                  <a:lnTo>
                    <a:pt x="0" y="89916"/>
                  </a:lnTo>
                  <a:lnTo>
                    <a:pt x="0" y="0"/>
                  </a:lnTo>
                  <a:lnTo>
                    <a:pt x="6300216" y="0"/>
                  </a:lnTo>
                  <a:lnTo>
                    <a:pt x="6300216" y="89916"/>
                  </a:lnTo>
                  <a:close/>
                </a:path>
              </a:pathLst>
            </a:custGeom>
            <a:solidFill>
              <a:srgbClr val="C3D3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47700" y="2362200"/>
              <a:ext cx="6300470" cy="79375"/>
            </a:xfrm>
            <a:custGeom>
              <a:avLst/>
              <a:gdLst/>
              <a:ahLst/>
              <a:cxnLst/>
              <a:rect l="l" t="t" r="r" b="b"/>
              <a:pathLst>
                <a:path w="6300470" h="79375">
                  <a:moveTo>
                    <a:pt x="6300216" y="79248"/>
                  </a:moveTo>
                  <a:lnTo>
                    <a:pt x="0" y="79248"/>
                  </a:lnTo>
                  <a:lnTo>
                    <a:pt x="0" y="0"/>
                  </a:lnTo>
                  <a:lnTo>
                    <a:pt x="6300216" y="0"/>
                  </a:lnTo>
                  <a:lnTo>
                    <a:pt x="6300216" y="79248"/>
                  </a:lnTo>
                  <a:close/>
                </a:path>
              </a:pathLst>
            </a:custGeom>
            <a:solidFill>
              <a:srgbClr val="C1D1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47700" y="2374392"/>
              <a:ext cx="6300470" cy="67310"/>
            </a:xfrm>
            <a:custGeom>
              <a:avLst/>
              <a:gdLst/>
              <a:ahLst/>
              <a:cxnLst/>
              <a:rect l="l" t="t" r="r" b="b"/>
              <a:pathLst>
                <a:path w="6300470" h="67310">
                  <a:moveTo>
                    <a:pt x="6300216" y="67056"/>
                  </a:moveTo>
                  <a:lnTo>
                    <a:pt x="0" y="67056"/>
                  </a:lnTo>
                  <a:lnTo>
                    <a:pt x="0" y="0"/>
                  </a:lnTo>
                  <a:lnTo>
                    <a:pt x="6300216" y="0"/>
                  </a:lnTo>
                  <a:lnTo>
                    <a:pt x="6300216" y="67056"/>
                  </a:lnTo>
                  <a:close/>
                </a:path>
              </a:pathLst>
            </a:custGeom>
            <a:solidFill>
              <a:srgbClr val="BFCF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47700" y="2385059"/>
              <a:ext cx="6300470" cy="56515"/>
            </a:xfrm>
            <a:custGeom>
              <a:avLst/>
              <a:gdLst/>
              <a:ahLst/>
              <a:cxnLst/>
              <a:rect l="l" t="t" r="r" b="b"/>
              <a:pathLst>
                <a:path w="6300470" h="56514">
                  <a:moveTo>
                    <a:pt x="6300216" y="56388"/>
                  </a:moveTo>
                  <a:lnTo>
                    <a:pt x="0" y="56388"/>
                  </a:lnTo>
                  <a:lnTo>
                    <a:pt x="0" y="0"/>
                  </a:lnTo>
                  <a:lnTo>
                    <a:pt x="6300216" y="0"/>
                  </a:lnTo>
                  <a:lnTo>
                    <a:pt x="6300216" y="56388"/>
                  </a:lnTo>
                  <a:close/>
                </a:path>
              </a:pathLst>
            </a:custGeom>
            <a:solidFill>
              <a:srgbClr val="BCCD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47700" y="2397251"/>
              <a:ext cx="6300470" cy="44450"/>
            </a:xfrm>
            <a:custGeom>
              <a:avLst/>
              <a:gdLst/>
              <a:ahLst/>
              <a:cxnLst/>
              <a:rect l="l" t="t" r="r" b="b"/>
              <a:pathLst>
                <a:path w="6300470" h="44450">
                  <a:moveTo>
                    <a:pt x="6300216" y="44196"/>
                  </a:moveTo>
                  <a:lnTo>
                    <a:pt x="0" y="44196"/>
                  </a:lnTo>
                  <a:lnTo>
                    <a:pt x="0" y="0"/>
                  </a:lnTo>
                  <a:lnTo>
                    <a:pt x="6300216" y="0"/>
                  </a:lnTo>
                  <a:lnTo>
                    <a:pt x="6300216" y="44196"/>
                  </a:lnTo>
                  <a:close/>
                </a:path>
              </a:pathLst>
            </a:custGeom>
            <a:solidFill>
              <a:srgbClr val="BACC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47700" y="2407920"/>
              <a:ext cx="6300470" cy="33655"/>
            </a:xfrm>
            <a:custGeom>
              <a:avLst/>
              <a:gdLst/>
              <a:ahLst/>
              <a:cxnLst/>
              <a:rect l="l" t="t" r="r" b="b"/>
              <a:pathLst>
                <a:path w="6300470" h="33655">
                  <a:moveTo>
                    <a:pt x="6300216" y="33528"/>
                  </a:moveTo>
                  <a:lnTo>
                    <a:pt x="0" y="33528"/>
                  </a:lnTo>
                  <a:lnTo>
                    <a:pt x="0" y="0"/>
                  </a:lnTo>
                  <a:lnTo>
                    <a:pt x="6300216" y="0"/>
                  </a:lnTo>
                  <a:lnTo>
                    <a:pt x="6300216" y="33528"/>
                  </a:lnTo>
                  <a:close/>
                </a:path>
              </a:pathLst>
            </a:custGeom>
            <a:solidFill>
              <a:srgbClr val="B8C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47700" y="2418588"/>
              <a:ext cx="6300470" cy="22860"/>
            </a:xfrm>
            <a:custGeom>
              <a:avLst/>
              <a:gdLst/>
              <a:ahLst/>
              <a:cxnLst/>
              <a:rect l="l" t="t" r="r" b="b"/>
              <a:pathLst>
                <a:path w="6300470" h="22860">
                  <a:moveTo>
                    <a:pt x="6300216" y="22860"/>
                  </a:moveTo>
                  <a:lnTo>
                    <a:pt x="0" y="22860"/>
                  </a:lnTo>
                  <a:lnTo>
                    <a:pt x="0" y="0"/>
                  </a:lnTo>
                  <a:lnTo>
                    <a:pt x="6300216" y="0"/>
                  </a:lnTo>
                  <a:lnTo>
                    <a:pt x="6300216" y="22860"/>
                  </a:lnTo>
                  <a:close/>
                </a:path>
              </a:pathLst>
            </a:custGeom>
            <a:solidFill>
              <a:srgbClr val="B6C8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47700" y="2429255"/>
              <a:ext cx="6300470" cy="12700"/>
            </a:xfrm>
            <a:custGeom>
              <a:avLst/>
              <a:gdLst/>
              <a:ahLst/>
              <a:cxnLst/>
              <a:rect l="l" t="t" r="r" b="b"/>
              <a:pathLst>
                <a:path w="6300470" h="12700">
                  <a:moveTo>
                    <a:pt x="6300216" y="12192"/>
                  </a:moveTo>
                  <a:lnTo>
                    <a:pt x="0" y="12192"/>
                  </a:lnTo>
                  <a:lnTo>
                    <a:pt x="0" y="0"/>
                  </a:lnTo>
                  <a:lnTo>
                    <a:pt x="6300216" y="0"/>
                  </a:lnTo>
                  <a:lnTo>
                    <a:pt x="6300216" y="12192"/>
                  </a:lnTo>
                  <a:close/>
                </a:path>
              </a:pathLst>
            </a:custGeom>
            <a:solidFill>
              <a:srgbClr val="B3C6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635000" y="627372"/>
            <a:ext cx="2143125" cy="478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780"/>
              </a:lnSpc>
              <a:spcBef>
                <a:spcPts val="100"/>
              </a:spcBef>
            </a:pPr>
            <a:r>
              <a:rPr sz="1500" dirty="0">
                <a:latin typeface="Cambria"/>
                <a:cs typeface="Cambria"/>
              </a:rPr>
              <a:t>ASSEMBLEE</a:t>
            </a:r>
            <a:r>
              <a:rPr sz="1500" spc="105" dirty="0">
                <a:latin typeface="Cambria"/>
                <a:cs typeface="Cambria"/>
              </a:rPr>
              <a:t>  </a:t>
            </a:r>
            <a:r>
              <a:rPr sz="1500" spc="55" dirty="0">
                <a:latin typeface="Cambria"/>
                <a:cs typeface="Cambria"/>
              </a:rPr>
              <a:t>GENERALE</a:t>
            </a:r>
            <a:endParaRPr sz="1500">
              <a:latin typeface="Cambria"/>
              <a:cs typeface="Cambria"/>
            </a:endParaRPr>
          </a:p>
          <a:p>
            <a:pPr marL="12700">
              <a:lnSpc>
                <a:spcPts val="1780"/>
              </a:lnSpc>
            </a:pPr>
            <a:r>
              <a:rPr sz="1500" spc="155" dirty="0">
                <a:latin typeface="Cambria"/>
                <a:cs typeface="Cambria"/>
              </a:rPr>
              <a:t>du</a:t>
            </a:r>
            <a:r>
              <a:rPr sz="1500" spc="140" dirty="0">
                <a:latin typeface="Cambria"/>
                <a:cs typeface="Cambria"/>
              </a:rPr>
              <a:t> </a:t>
            </a:r>
            <a:r>
              <a:rPr sz="1500" spc="114" dirty="0">
                <a:latin typeface="Cambria"/>
                <a:cs typeface="Cambria"/>
              </a:rPr>
              <a:t>5</a:t>
            </a:r>
            <a:r>
              <a:rPr sz="1500" spc="145" dirty="0">
                <a:latin typeface="Cambria"/>
                <a:cs typeface="Cambria"/>
              </a:rPr>
              <a:t> </a:t>
            </a:r>
            <a:r>
              <a:rPr sz="1500" spc="140" dirty="0">
                <a:latin typeface="Cambria"/>
                <a:cs typeface="Cambria"/>
              </a:rPr>
              <a:t>Juin</a:t>
            </a:r>
            <a:r>
              <a:rPr sz="1500" spc="145" dirty="0">
                <a:latin typeface="Cambria"/>
                <a:cs typeface="Cambria"/>
              </a:rPr>
              <a:t> </a:t>
            </a:r>
            <a:r>
              <a:rPr sz="1500" spc="95" dirty="0">
                <a:latin typeface="Cambria"/>
                <a:cs typeface="Cambria"/>
              </a:rPr>
              <a:t>2026</a:t>
            </a:r>
            <a:endParaRPr sz="1500">
              <a:latin typeface="Cambria"/>
              <a:cs typeface="Cambri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166364" y="2197092"/>
            <a:ext cx="1264920" cy="254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80" dirty="0">
                <a:latin typeface="Cambria"/>
                <a:cs typeface="Cambria"/>
              </a:rPr>
              <a:t>PROGRAMME</a:t>
            </a:r>
            <a:endParaRPr sz="1500">
              <a:latin typeface="Cambria"/>
              <a:cs typeface="Cambri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35000" y="3049011"/>
            <a:ext cx="46990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b="1" spc="70" dirty="0">
                <a:latin typeface="Cambria"/>
                <a:cs typeface="Cambria"/>
              </a:rPr>
              <a:t>8h30</a:t>
            </a:r>
            <a:r>
              <a:rPr sz="1050" b="1" spc="114" dirty="0">
                <a:latin typeface="Cambria"/>
                <a:cs typeface="Cambria"/>
              </a:rPr>
              <a:t> </a:t>
            </a:r>
            <a:r>
              <a:rPr sz="1050" b="1" spc="-50" dirty="0">
                <a:latin typeface="Cambria"/>
                <a:cs typeface="Cambria"/>
              </a:rPr>
              <a:t>:</a:t>
            </a:r>
            <a:endParaRPr sz="1050">
              <a:latin typeface="Cambria"/>
              <a:cs typeface="Cambri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322324" y="3049011"/>
            <a:ext cx="507682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80" dirty="0">
                <a:latin typeface="Cambria"/>
                <a:cs typeface="Cambria"/>
              </a:rPr>
              <a:t>Ouverture</a:t>
            </a:r>
            <a:r>
              <a:rPr sz="1050" spc="114" dirty="0">
                <a:latin typeface="Cambria"/>
                <a:cs typeface="Cambria"/>
              </a:rPr>
              <a:t> </a:t>
            </a:r>
            <a:r>
              <a:rPr sz="1050" spc="95" dirty="0">
                <a:latin typeface="Cambria"/>
                <a:cs typeface="Cambria"/>
              </a:rPr>
              <a:t>des</a:t>
            </a:r>
            <a:r>
              <a:rPr sz="1050" spc="110" dirty="0">
                <a:latin typeface="Cambria"/>
                <a:cs typeface="Cambria"/>
              </a:rPr>
              <a:t> </a:t>
            </a:r>
            <a:r>
              <a:rPr sz="1050" spc="80" dirty="0">
                <a:latin typeface="Cambria"/>
                <a:cs typeface="Cambria"/>
              </a:rPr>
              <a:t>portes,</a:t>
            </a:r>
            <a:r>
              <a:rPr sz="1050" spc="130" dirty="0">
                <a:latin typeface="Cambria"/>
                <a:cs typeface="Cambria"/>
              </a:rPr>
              <a:t> </a:t>
            </a:r>
            <a:r>
              <a:rPr sz="1050" spc="105" dirty="0">
                <a:latin typeface="Cambria"/>
                <a:cs typeface="Cambria"/>
              </a:rPr>
              <a:t>Café</a:t>
            </a:r>
            <a:r>
              <a:rPr sz="1050" spc="114" dirty="0">
                <a:latin typeface="Cambria"/>
                <a:cs typeface="Cambria"/>
              </a:rPr>
              <a:t> </a:t>
            </a:r>
            <a:r>
              <a:rPr sz="1050" spc="90" dirty="0">
                <a:latin typeface="Cambria"/>
                <a:cs typeface="Cambria"/>
              </a:rPr>
              <a:t>de</a:t>
            </a:r>
            <a:r>
              <a:rPr sz="1050" spc="110" dirty="0">
                <a:latin typeface="Cambria"/>
                <a:cs typeface="Cambria"/>
              </a:rPr>
              <a:t> </a:t>
            </a:r>
            <a:r>
              <a:rPr sz="1050" spc="90" dirty="0">
                <a:latin typeface="Cambria"/>
                <a:cs typeface="Cambria"/>
              </a:rPr>
              <a:t>bienvenue,</a:t>
            </a:r>
            <a:r>
              <a:rPr sz="1050" spc="114" dirty="0">
                <a:latin typeface="Cambria"/>
                <a:cs typeface="Cambria"/>
              </a:rPr>
              <a:t> </a:t>
            </a:r>
            <a:r>
              <a:rPr sz="1050" spc="80" dirty="0">
                <a:latin typeface="Cambria"/>
                <a:cs typeface="Cambria"/>
              </a:rPr>
              <a:t>enregistrement</a:t>
            </a:r>
            <a:r>
              <a:rPr sz="1050" spc="120" dirty="0">
                <a:latin typeface="Cambria"/>
                <a:cs typeface="Cambria"/>
              </a:rPr>
              <a:t> </a:t>
            </a:r>
            <a:r>
              <a:rPr sz="1050" spc="80" dirty="0">
                <a:latin typeface="Cambria"/>
                <a:cs typeface="Cambria"/>
              </a:rPr>
              <a:t>sur</a:t>
            </a:r>
            <a:r>
              <a:rPr sz="1050" spc="114" dirty="0">
                <a:latin typeface="Cambria"/>
                <a:cs typeface="Cambria"/>
              </a:rPr>
              <a:t> </a:t>
            </a:r>
            <a:r>
              <a:rPr sz="1050" spc="80" dirty="0">
                <a:latin typeface="Cambria"/>
                <a:cs typeface="Cambria"/>
              </a:rPr>
              <a:t>les</a:t>
            </a:r>
            <a:r>
              <a:rPr sz="1050" spc="105" dirty="0">
                <a:latin typeface="Cambria"/>
                <a:cs typeface="Cambria"/>
              </a:rPr>
              <a:t> </a:t>
            </a:r>
            <a:r>
              <a:rPr sz="1050" spc="65" dirty="0">
                <a:latin typeface="Cambria"/>
                <a:cs typeface="Cambria"/>
              </a:rPr>
              <a:t>registres.</a:t>
            </a:r>
            <a:endParaRPr sz="1050">
              <a:latin typeface="Cambria"/>
              <a:cs typeface="Cambri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35000" y="3362955"/>
            <a:ext cx="46990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b="1" spc="70" dirty="0">
                <a:latin typeface="Cambria"/>
                <a:cs typeface="Cambria"/>
              </a:rPr>
              <a:t>9h00</a:t>
            </a:r>
            <a:r>
              <a:rPr sz="1050" b="1" spc="114" dirty="0">
                <a:latin typeface="Cambria"/>
                <a:cs typeface="Cambria"/>
              </a:rPr>
              <a:t> </a:t>
            </a:r>
            <a:r>
              <a:rPr sz="1050" b="1" spc="-50" dirty="0">
                <a:latin typeface="Cambria"/>
                <a:cs typeface="Cambria"/>
              </a:rPr>
              <a:t>:</a:t>
            </a:r>
            <a:endParaRPr sz="1050">
              <a:latin typeface="Cambria"/>
              <a:cs typeface="Cambri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322324" y="3362955"/>
            <a:ext cx="538099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75" dirty="0">
                <a:latin typeface="Cambria"/>
                <a:cs typeface="Cambria"/>
              </a:rPr>
              <a:t>Mot</a:t>
            </a:r>
            <a:r>
              <a:rPr sz="1050" spc="110" dirty="0">
                <a:latin typeface="Cambria"/>
                <a:cs typeface="Cambria"/>
              </a:rPr>
              <a:t> </a:t>
            </a:r>
            <a:r>
              <a:rPr sz="1050" spc="85" dirty="0">
                <a:latin typeface="Cambria"/>
                <a:cs typeface="Cambria"/>
              </a:rPr>
              <a:t>d’accueil</a:t>
            </a:r>
            <a:r>
              <a:rPr sz="1050" spc="110" dirty="0">
                <a:latin typeface="Cambria"/>
                <a:cs typeface="Cambria"/>
              </a:rPr>
              <a:t> </a:t>
            </a:r>
            <a:r>
              <a:rPr sz="1050" spc="75" dirty="0">
                <a:latin typeface="Cambria"/>
                <a:cs typeface="Cambria"/>
              </a:rPr>
              <a:t>et</a:t>
            </a:r>
            <a:r>
              <a:rPr sz="1050" spc="105" dirty="0">
                <a:latin typeface="Cambria"/>
                <a:cs typeface="Cambria"/>
              </a:rPr>
              <a:t> </a:t>
            </a:r>
            <a:r>
              <a:rPr sz="1050" spc="80" dirty="0">
                <a:latin typeface="Cambria"/>
                <a:cs typeface="Cambria"/>
              </a:rPr>
              <a:t>introduction</a:t>
            </a:r>
            <a:r>
              <a:rPr sz="1050" spc="110" dirty="0">
                <a:latin typeface="Cambria"/>
                <a:cs typeface="Cambria"/>
              </a:rPr>
              <a:t> </a:t>
            </a:r>
            <a:r>
              <a:rPr sz="1050" spc="90" dirty="0">
                <a:latin typeface="Cambria"/>
                <a:cs typeface="Cambria"/>
              </a:rPr>
              <a:t>de</a:t>
            </a:r>
            <a:r>
              <a:rPr sz="1050" spc="105" dirty="0">
                <a:latin typeface="Cambria"/>
                <a:cs typeface="Cambria"/>
              </a:rPr>
              <a:t> </a:t>
            </a:r>
            <a:r>
              <a:rPr sz="1050" spc="70" dirty="0">
                <a:latin typeface="Cambria"/>
                <a:cs typeface="Cambria"/>
              </a:rPr>
              <a:t>la</a:t>
            </a:r>
            <a:r>
              <a:rPr sz="1050" spc="114" dirty="0">
                <a:latin typeface="Cambria"/>
                <a:cs typeface="Cambria"/>
              </a:rPr>
              <a:t> </a:t>
            </a:r>
            <a:r>
              <a:rPr sz="1050" spc="85" dirty="0">
                <a:latin typeface="Cambria"/>
                <a:cs typeface="Cambria"/>
              </a:rPr>
              <a:t>journée</a:t>
            </a:r>
            <a:r>
              <a:rPr sz="1050" spc="110" dirty="0">
                <a:latin typeface="Cambria"/>
                <a:cs typeface="Cambria"/>
              </a:rPr>
              <a:t> </a:t>
            </a:r>
            <a:r>
              <a:rPr sz="1050" spc="70" dirty="0">
                <a:latin typeface="Cambria"/>
                <a:cs typeface="Cambria"/>
              </a:rPr>
              <a:t>par</a:t>
            </a:r>
            <a:r>
              <a:rPr sz="1050" spc="110" dirty="0">
                <a:latin typeface="Cambria"/>
                <a:cs typeface="Cambria"/>
              </a:rPr>
              <a:t> </a:t>
            </a:r>
            <a:r>
              <a:rPr sz="1050" spc="70" dirty="0">
                <a:latin typeface="Cambria"/>
                <a:cs typeface="Cambria"/>
              </a:rPr>
              <a:t>le</a:t>
            </a:r>
            <a:r>
              <a:rPr sz="1050" spc="125" dirty="0">
                <a:latin typeface="Cambria"/>
                <a:cs typeface="Cambria"/>
              </a:rPr>
              <a:t> </a:t>
            </a:r>
            <a:r>
              <a:rPr sz="1050" b="1" spc="55" dirty="0">
                <a:latin typeface="Cambria"/>
                <a:cs typeface="Cambria"/>
              </a:rPr>
              <a:t>Président</a:t>
            </a:r>
            <a:r>
              <a:rPr sz="1050" b="1" spc="135" dirty="0">
                <a:latin typeface="Cambria"/>
                <a:cs typeface="Cambria"/>
              </a:rPr>
              <a:t> </a:t>
            </a:r>
            <a:r>
              <a:rPr sz="1050" b="1" spc="55" dirty="0">
                <a:latin typeface="Cambria"/>
                <a:cs typeface="Cambria"/>
              </a:rPr>
              <a:t>Philippe</a:t>
            </a:r>
            <a:r>
              <a:rPr sz="1050" b="1" spc="130" dirty="0">
                <a:latin typeface="Cambria"/>
                <a:cs typeface="Cambria"/>
              </a:rPr>
              <a:t> </a:t>
            </a:r>
            <a:r>
              <a:rPr sz="1050" b="1" spc="35" dirty="0">
                <a:latin typeface="Cambria"/>
                <a:cs typeface="Cambria"/>
              </a:rPr>
              <a:t>BEIGNIER</a:t>
            </a:r>
            <a:endParaRPr sz="1050">
              <a:latin typeface="Cambria"/>
              <a:cs typeface="Cambri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35000" y="3682995"/>
            <a:ext cx="46990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b="1" spc="70" dirty="0">
                <a:latin typeface="Cambria"/>
                <a:cs typeface="Cambria"/>
              </a:rPr>
              <a:t>9h30</a:t>
            </a:r>
            <a:r>
              <a:rPr sz="1050" b="1" spc="114" dirty="0">
                <a:latin typeface="Cambria"/>
                <a:cs typeface="Cambria"/>
              </a:rPr>
              <a:t> </a:t>
            </a:r>
            <a:r>
              <a:rPr sz="1050" b="1" spc="-50" dirty="0">
                <a:latin typeface="Cambria"/>
                <a:cs typeface="Cambria"/>
              </a:rPr>
              <a:t>:</a:t>
            </a:r>
            <a:endParaRPr sz="1050">
              <a:latin typeface="Cambria"/>
              <a:cs typeface="Cambri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254172" y="3676898"/>
            <a:ext cx="3968115" cy="3587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7160" indent="-124460">
              <a:lnSpc>
                <a:spcPts val="1310"/>
              </a:lnSpc>
              <a:spcBef>
                <a:spcPts val="105"/>
              </a:spcBef>
              <a:buFont typeface="Cambria"/>
              <a:buChar char="◊"/>
              <a:tabLst>
                <a:tab pos="137160" algn="l"/>
              </a:tabLst>
            </a:pPr>
            <a:r>
              <a:rPr sz="1050" spc="80" dirty="0">
                <a:latin typeface="Cambria"/>
                <a:cs typeface="Cambria"/>
              </a:rPr>
              <a:t>Introduction</a:t>
            </a:r>
            <a:r>
              <a:rPr sz="1050" spc="135" dirty="0">
                <a:latin typeface="Cambria"/>
                <a:cs typeface="Cambria"/>
              </a:rPr>
              <a:t> </a:t>
            </a:r>
            <a:r>
              <a:rPr sz="1050" spc="95" dirty="0">
                <a:latin typeface="Cambria"/>
                <a:cs typeface="Cambria"/>
              </a:rPr>
              <a:t>de</a:t>
            </a:r>
            <a:r>
              <a:rPr sz="1050" spc="140" dirty="0">
                <a:latin typeface="Cambria"/>
                <a:cs typeface="Cambria"/>
              </a:rPr>
              <a:t> </a:t>
            </a:r>
            <a:r>
              <a:rPr sz="1050" spc="70" dirty="0">
                <a:latin typeface="Cambria"/>
                <a:cs typeface="Cambria"/>
              </a:rPr>
              <a:t>Philippe</a:t>
            </a:r>
            <a:r>
              <a:rPr sz="1050" spc="135" dirty="0">
                <a:latin typeface="Cambria"/>
                <a:cs typeface="Cambria"/>
              </a:rPr>
              <a:t> </a:t>
            </a:r>
            <a:r>
              <a:rPr sz="1050" spc="10" dirty="0">
                <a:latin typeface="Cambria"/>
                <a:cs typeface="Cambria"/>
              </a:rPr>
              <a:t>BEIGNIER</a:t>
            </a:r>
            <a:r>
              <a:rPr sz="1050" spc="135" dirty="0">
                <a:latin typeface="Cambria"/>
                <a:cs typeface="Cambria"/>
              </a:rPr>
              <a:t> </a:t>
            </a:r>
            <a:r>
              <a:rPr sz="1050" spc="75" dirty="0">
                <a:latin typeface="Cambria"/>
                <a:cs typeface="Cambria"/>
              </a:rPr>
              <a:t>et</a:t>
            </a:r>
            <a:r>
              <a:rPr sz="1050" spc="130" dirty="0">
                <a:latin typeface="Cambria"/>
                <a:cs typeface="Cambria"/>
              </a:rPr>
              <a:t> </a:t>
            </a:r>
            <a:r>
              <a:rPr sz="1100" spc="80" dirty="0">
                <a:latin typeface="Cambria"/>
                <a:cs typeface="Cambria"/>
              </a:rPr>
              <a:t>prise</a:t>
            </a:r>
            <a:r>
              <a:rPr sz="1100" spc="150" dirty="0">
                <a:latin typeface="Cambria"/>
                <a:cs typeface="Cambria"/>
              </a:rPr>
              <a:t> </a:t>
            </a:r>
            <a:r>
              <a:rPr sz="1100" spc="90" dirty="0">
                <a:latin typeface="Cambria"/>
                <a:cs typeface="Cambria"/>
              </a:rPr>
              <a:t>de</a:t>
            </a:r>
            <a:r>
              <a:rPr sz="1100" spc="140" dirty="0">
                <a:latin typeface="Cambria"/>
                <a:cs typeface="Cambria"/>
              </a:rPr>
              <a:t> </a:t>
            </a:r>
            <a:r>
              <a:rPr sz="1100" spc="75" dirty="0">
                <a:latin typeface="Cambria"/>
                <a:cs typeface="Cambria"/>
              </a:rPr>
              <a:t>parole</a:t>
            </a:r>
            <a:r>
              <a:rPr sz="1100" spc="150" dirty="0">
                <a:latin typeface="Cambria"/>
                <a:cs typeface="Cambria"/>
              </a:rPr>
              <a:t> </a:t>
            </a:r>
            <a:r>
              <a:rPr sz="1100" spc="80" dirty="0">
                <a:latin typeface="Cambria"/>
                <a:cs typeface="Cambria"/>
              </a:rPr>
              <a:t>du</a:t>
            </a:r>
            <a:endParaRPr sz="1100">
              <a:latin typeface="Cambria"/>
              <a:cs typeface="Cambria"/>
            </a:endParaRPr>
          </a:p>
          <a:p>
            <a:pPr marL="142875">
              <a:lnSpc>
                <a:spcPts val="1310"/>
              </a:lnSpc>
            </a:pPr>
            <a:r>
              <a:rPr sz="1100" b="1" spc="60" dirty="0">
                <a:latin typeface="Cambria"/>
                <a:cs typeface="Cambria"/>
              </a:rPr>
              <a:t>Préfet</a:t>
            </a:r>
            <a:r>
              <a:rPr sz="1100" b="1" spc="120" dirty="0">
                <a:latin typeface="Cambria"/>
                <a:cs typeface="Cambria"/>
              </a:rPr>
              <a:t> </a:t>
            </a:r>
            <a:r>
              <a:rPr sz="1100" b="1" spc="75" dirty="0">
                <a:latin typeface="Cambria"/>
                <a:cs typeface="Cambria"/>
              </a:rPr>
              <a:t>de</a:t>
            </a:r>
            <a:r>
              <a:rPr sz="1100" b="1" spc="125" dirty="0">
                <a:latin typeface="Cambria"/>
                <a:cs typeface="Cambria"/>
              </a:rPr>
              <a:t> </a:t>
            </a:r>
            <a:r>
              <a:rPr sz="1100" b="1" spc="50" dirty="0">
                <a:latin typeface="Cambria"/>
                <a:cs typeface="Cambria"/>
              </a:rPr>
              <a:t>la</a:t>
            </a:r>
            <a:r>
              <a:rPr sz="1100" b="1" spc="120" dirty="0">
                <a:latin typeface="Cambria"/>
                <a:cs typeface="Cambria"/>
              </a:rPr>
              <a:t> </a:t>
            </a:r>
            <a:r>
              <a:rPr sz="1100" b="1" spc="55" dirty="0">
                <a:latin typeface="Cambria"/>
                <a:cs typeface="Cambria"/>
              </a:rPr>
              <a:t>Haute-</a:t>
            </a:r>
            <a:r>
              <a:rPr sz="1100" b="1" spc="65" dirty="0">
                <a:latin typeface="Cambria"/>
                <a:cs typeface="Cambria"/>
              </a:rPr>
              <a:t>Loire,</a:t>
            </a:r>
            <a:r>
              <a:rPr sz="1100" b="1" spc="125" dirty="0">
                <a:latin typeface="Cambria"/>
                <a:cs typeface="Cambria"/>
              </a:rPr>
              <a:t> </a:t>
            </a:r>
            <a:r>
              <a:rPr sz="1100" b="1" spc="50" dirty="0">
                <a:latin typeface="Cambria"/>
                <a:cs typeface="Cambria"/>
              </a:rPr>
              <a:t>Mr</a:t>
            </a:r>
            <a:r>
              <a:rPr sz="1100" b="1" spc="125" dirty="0">
                <a:latin typeface="Cambria"/>
                <a:cs typeface="Cambria"/>
              </a:rPr>
              <a:t> </a:t>
            </a:r>
            <a:r>
              <a:rPr sz="1100" b="1" spc="80" dirty="0">
                <a:latin typeface="Cambria"/>
                <a:cs typeface="Cambria"/>
              </a:rPr>
              <a:t>Yvan</a:t>
            </a:r>
            <a:r>
              <a:rPr sz="1100" b="1" spc="120" dirty="0">
                <a:latin typeface="Cambria"/>
                <a:cs typeface="Cambria"/>
              </a:rPr>
              <a:t> </a:t>
            </a:r>
            <a:r>
              <a:rPr sz="1100" b="1" spc="75" dirty="0">
                <a:latin typeface="Cambria"/>
                <a:cs typeface="Cambria"/>
              </a:rPr>
              <a:t>CORDIER</a:t>
            </a:r>
            <a:endParaRPr sz="1100">
              <a:latin typeface="Cambria"/>
              <a:cs typeface="Cambri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254420" y="4163055"/>
            <a:ext cx="5393690" cy="657860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40970" marR="5080" indent="-128905">
              <a:lnSpc>
                <a:spcPts val="1240"/>
              </a:lnSpc>
              <a:spcBef>
                <a:spcPts val="165"/>
              </a:spcBef>
              <a:buFont typeface="Cambria"/>
              <a:buChar char="◊"/>
              <a:tabLst>
                <a:tab pos="140970" algn="l"/>
                <a:tab pos="142875" algn="l"/>
              </a:tabLst>
            </a:pPr>
            <a:r>
              <a:rPr sz="1050" b="1" dirty="0">
                <a:latin typeface="Cambria"/>
                <a:cs typeface="Cambria"/>
              </a:rPr>
              <a:t>	</a:t>
            </a:r>
            <a:r>
              <a:rPr sz="1050" spc="75" dirty="0">
                <a:latin typeface="Cambria"/>
                <a:cs typeface="Cambria"/>
              </a:rPr>
              <a:t>Intervention</a:t>
            </a:r>
            <a:r>
              <a:rPr sz="1050" spc="110" dirty="0">
                <a:latin typeface="Cambria"/>
                <a:cs typeface="Cambria"/>
              </a:rPr>
              <a:t> </a:t>
            </a:r>
            <a:r>
              <a:rPr sz="1050" spc="90" dirty="0">
                <a:latin typeface="Cambria"/>
                <a:cs typeface="Cambria"/>
              </a:rPr>
              <a:t>De</a:t>
            </a:r>
            <a:r>
              <a:rPr sz="1050" spc="125" dirty="0">
                <a:latin typeface="Cambria"/>
                <a:cs typeface="Cambria"/>
              </a:rPr>
              <a:t> </a:t>
            </a:r>
            <a:r>
              <a:rPr sz="1050" b="1" spc="50" dirty="0">
                <a:latin typeface="Cambria"/>
                <a:cs typeface="Cambria"/>
              </a:rPr>
              <a:t>Mr</a:t>
            </a:r>
            <a:r>
              <a:rPr sz="1050" b="1" spc="114" dirty="0">
                <a:latin typeface="Cambria"/>
                <a:cs typeface="Cambria"/>
              </a:rPr>
              <a:t> </a:t>
            </a:r>
            <a:r>
              <a:rPr sz="1050" b="1" spc="55" dirty="0">
                <a:latin typeface="Cambria"/>
                <a:cs typeface="Cambria"/>
              </a:rPr>
              <a:t>Xavier</a:t>
            </a:r>
            <a:r>
              <a:rPr sz="1050" b="1" spc="130" dirty="0">
                <a:latin typeface="Cambria"/>
                <a:cs typeface="Cambria"/>
              </a:rPr>
              <a:t> </a:t>
            </a:r>
            <a:r>
              <a:rPr sz="1050" b="1" spc="70" dirty="0">
                <a:latin typeface="Cambria"/>
                <a:cs typeface="Cambria"/>
              </a:rPr>
              <a:t>CHEILLETZ</a:t>
            </a:r>
            <a:r>
              <a:rPr sz="1050" spc="70" dirty="0">
                <a:latin typeface="Cambria"/>
                <a:cs typeface="Cambria"/>
              </a:rPr>
              <a:t>,</a:t>
            </a:r>
            <a:r>
              <a:rPr sz="1050" spc="110" dirty="0">
                <a:latin typeface="Cambria"/>
                <a:cs typeface="Cambria"/>
              </a:rPr>
              <a:t> </a:t>
            </a:r>
            <a:r>
              <a:rPr sz="1050" spc="105" dirty="0">
                <a:latin typeface="Cambria"/>
                <a:cs typeface="Cambria"/>
              </a:rPr>
              <a:t>chef</a:t>
            </a:r>
            <a:r>
              <a:rPr sz="1050" spc="100" dirty="0">
                <a:latin typeface="Cambria"/>
                <a:cs typeface="Cambria"/>
              </a:rPr>
              <a:t> </a:t>
            </a:r>
            <a:r>
              <a:rPr sz="1050" spc="110" dirty="0">
                <a:latin typeface="Cambria"/>
                <a:cs typeface="Cambria"/>
              </a:rPr>
              <a:t>du</a:t>
            </a:r>
            <a:r>
              <a:rPr sz="1050" spc="105" dirty="0">
                <a:latin typeface="Cambria"/>
                <a:cs typeface="Cambria"/>
              </a:rPr>
              <a:t> </a:t>
            </a:r>
            <a:r>
              <a:rPr sz="1050" spc="80" dirty="0">
                <a:latin typeface="Cambria"/>
                <a:cs typeface="Cambria"/>
              </a:rPr>
              <a:t>service</a:t>
            </a:r>
            <a:r>
              <a:rPr sz="1050" spc="100" dirty="0">
                <a:latin typeface="Cambria"/>
                <a:cs typeface="Cambria"/>
              </a:rPr>
              <a:t> </a:t>
            </a:r>
            <a:r>
              <a:rPr sz="1050" spc="80" dirty="0">
                <a:latin typeface="Cambria"/>
                <a:cs typeface="Cambria"/>
              </a:rPr>
              <a:t>Environnement</a:t>
            </a:r>
            <a:r>
              <a:rPr sz="1050" spc="110" dirty="0">
                <a:latin typeface="Cambria"/>
                <a:cs typeface="Cambria"/>
              </a:rPr>
              <a:t> </a:t>
            </a:r>
            <a:r>
              <a:rPr sz="1050" spc="55" dirty="0">
                <a:latin typeface="Cambria"/>
                <a:cs typeface="Cambria"/>
              </a:rPr>
              <a:t>Forêts </a:t>
            </a:r>
            <a:r>
              <a:rPr sz="1050" spc="75" dirty="0">
                <a:latin typeface="Cambria"/>
                <a:cs typeface="Cambria"/>
              </a:rPr>
              <a:t>et</a:t>
            </a:r>
            <a:r>
              <a:rPr sz="1050" spc="105" dirty="0">
                <a:latin typeface="Cambria"/>
                <a:cs typeface="Cambria"/>
              </a:rPr>
              <a:t> du </a:t>
            </a:r>
            <a:r>
              <a:rPr sz="1050" b="1" spc="85" dirty="0">
                <a:latin typeface="Cambria"/>
                <a:cs typeface="Cambria"/>
              </a:rPr>
              <a:t>Commandant</a:t>
            </a:r>
            <a:r>
              <a:rPr sz="1050" b="1" spc="135" dirty="0">
                <a:latin typeface="Cambria"/>
                <a:cs typeface="Cambria"/>
              </a:rPr>
              <a:t> </a:t>
            </a:r>
            <a:r>
              <a:rPr sz="1050" b="1" spc="80" dirty="0">
                <a:latin typeface="Cambria"/>
                <a:cs typeface="Cambria"/>
              </a:rPr>
              <a:t>LECHTEN</a:t>
            </a:r>
            <a:r>
              <a:rPr sz="1050" b="1" spc="110" dirty="0">
                <a:latin typeface="Cambria"/>
                <a:cs typeface="Cambria"/>
              </a:rPr>
              <a:t> </a:t>
            </a:r>
            <a:r>
              <a:rPr sz="1050" spc="110" dirty="0">
                <a:latin typeface="Cambria"/>
                <a:cs typeface="Cambria"/>
              </a:rPr>
              <a:t>du </a:t>
            </a:r>
            <a:r>
              <a:rPr sz="1050" spc="60" dirty="0">
                <a:latin typeface="Cambria"/>
                <a:cs typeface="Cambria"/>
              </a:rPr>
              <a:t>SDIS43</a:t>
            </a:r>
            <a:r>
              <a:rPr sz="1050" spc="114" dirty="0">
                <a:latin typeface="Cambria"/>
                <a:cs typeface="Cambria"/>
              </a:rPr>
              <a:t> </a:t>
            </a:r>
            <a:r>
              <a:rPr sz="1050" spc="80" dirty="0">
                <a:latin typeface="Cambria"/>
                <a:cs typeface="Cambria"/>
              </a:rPr>
              <a:t>sur</a:t>
            </a:r>
            <a:r>
              <a:rPr sz="1050" spc="120" dirty="0">
                <a:latin typeface="Cambria"/>
                <a:cs typeface="Cambria"/>
              </a:rPr>
              <a:t> </a:t>
            </a:r>
            <a:r>
              <a:rPr sz="1050" spc="80" dirty="0">
                <a:latin typeface="Cambria"/>
                <a:cs typeface="Cambria"/>
              </a:rPr>
              <a:t>les</a:t>
            </a:r>
            <a:r>
              <a:rPr sz="1050" spc="110" dirty="0">
                <a:latin typeface="Cambria"/>
                <a:cs typeface="Cambria"/>
              </a:rPr>
              <a:t> </a:t>
            </a:r>
            <a:r>
              <a:rPr sz="1050" spc="85" dirty="0">
                <a:latin typeface="Cambria"/>
                <a:cs typeface="Cambria"/>
              </a:rPr>
              <a:t>nouvelles </a:t>
            </a:r>
            <a:r>
              <a:rPr sz="1050" b="1" u="sng" spc="65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obligations</a:t>
            </a:r>
            <a:r>
              <a:rPr sz="1050" b="1" u="sng" spc="105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 </a:t>
            </a:r>
            <a:r>
              <a:rPr sz="1050" b="1" spc="105" dirty="0">
                <a:latin typeface="Cambria"/>
                <a:cs typeface="Cambria"/>
              </a:rPr>
              <a:t> </a:t>
            </a:r>
            <a:r>
              <a:rPr sz="1050" b="1" u="sng" spc="65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légales</a:t>
            </a:r>
            <a:r>
              <a:rPr sz="1050" b="1" u="sng" spc="125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 </a:t>
            </a:r>
            <a:r>
              <a:rPr sz="1050" b="1" u="sng" spc="75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de</a:t>
            </a:r>
            <a:r>
              <a:rPr sz="1050" b="1" u="sng" spc="125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 </a:t>
            </a:r>
            <a:r>
              <a:rPr sz="1050" b="1" u="sng" spc="65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débroussaillement</a:t>
            </a:r>
            <a:r>
              <a:rPr sz="1050" b="1" spc="110" dirty="0">
                <a:latin typeface="Cambria"/>
                <a:cs typeface="Cambria"/>
              </a:rPr>
              <a:t> </a:t>
            </a:r>
            <a:r>
              <a:rPr sz="1050" spc="75" dirty="0">
                <a:latin typeface="Cambria"/>
                <a:cs typeface="Cambria"/>
              </a:rPr>
              <a:t>à</a:t>
            </a:r>
            <a:r>
              <a:rPr sz="1050" spc="114" dirty="0">
                <a:latin typeface="Cambria"/>
                <a:cs typeface="Cambria"/>
              </a:rPr>
              <a:t> </a:t>
            </a:r>
            <a:r>
              <a:rPr sz="1050" spc="60" dirty="0">
                <a:latin typeface="Cambria"/>
                <a:cs typeface="Cambria"/>
              </a:rPr>
              <a:t>partir</a:t>
            </a:r>
            <a:r>
              <a:rPr sz="1050" spc="130" dirty="0">
                <a:latin typeface="Cambria"/>
                <a:cs typeface="Cambria"/>
              </a:rPr>
              <a:t> </a:t>
            </a:r>
            <a:r>
              <a:rPr sz="1050" spc="105" dirty="0">
                <a:latin typeface="Cambria"/>
                <a:cs typeface="Cambria"/>
              </a:rPr>
              <a:t>du</a:t>
            </a:r>
            <a:r>
              <a:rPr sz="1050" spc="110" dirty="0">
                <a:latin typeface="Cambria"/>
                <a:cs typeface="Cambria"/>
              </a:rPr>
              <a:t> </a:t>
            </a:r>
            <a:r>
              <a:rPr sz="1050" spc="55" dirty="0">
                <a:latin typeface="Cambria"/>
                <a:cs typeface="Cambria"/>
              </a:rPr>
              <a:t>01/09/26.</a:t>
            </a:r>
            <a:endParaRPr sz="1050">
              <a:latin typeface="Cambria"/>
              <a:cs typeface="Cambria"/>
            </a:endParaRPr>
          </a:p>
          <a:p>
            <a:pPr marL="139700">
              <a:lnSpc>
                <a:spcPts val="1190"/>
              </a:lnSpc>
            </a:pPr>
            <a:r>
              <a:rPr sz="1050" i="1" spc="95" dirty="0">
                <a:latin typeface="Cambria"/>
                <a:cs typeface="Cambria"/>
              </a:rPr>
              <a:t>Quelles</a:t>
            </a:r>
            <a:r>
              <a:rPr sz="1050" i="1" spc="110" dirty="0">
                <a:latin typeface="Cambria"/>
                <a:cs typeface="Cambria"/>
              </a:rPr>
              <a:t> </a:t>
            </a:r>
            <a:r>
              <a:rPr sz="1050" i="1" spc="80" dirty="0">
                <a:latin typeface="Cambria"/>
                <a:cs typeface="Cambria"/>
              </a:rPr>
              <a:t>seront</a:t>
            </a:r>
            <a:r>
              <a:rPr sz="1050" i="1" spc="100" dirty="0">
                <a:latin typeface="Cambria"/>
                <a:cs typeface="Cambria"/>
              </a:rPr>
              <a:t> </a:t>
            </a:r>
            <a:r>
              <a:rPr sz="1050" i="1" spc="80" dirty="0">
                <a:latin typeface="Cambria"/>
                <a:cs typeface="Cambria"/>
              </a:rPr>
              <a:t>les</a:t>
            </a:r>
            <a:r>
              <a:rPr sz="1050" i="1" spc="110" dirty="0">
                <a:latin typeface="Cambria"/>
                <a:cs typeface="Cambria"/>
              </a:rPr>
              <a:t> </a:t>
            </a:r>
            <a:r>
              <a:rPr sz="1050" i="1" spc="100" dirty="0">
                <a:latin typeface="Cambria"/>
                <a:cs typeface="Cambria"/>
              </a:rPr>
              <a:t>nouveaux </a:t>
            </a:r>
            <a:r>
              <a:rPr sz="1050" i="1" spc="70" dirty="0">
                <a:latin typeface="Cambria"/>
                <a:cs typeface="Cambria"/>
              </a:rPr>
              <a:t>droits</a:t>
            </a:r>
            <a:r>
              <a:rPr sz="1050" i="1" spc="100" dirty="0">
                <a:latin typeface="Cambria"/>
                <a:cs typeface="Cambria"/>
              </a:rPr>
              <a:t> </a:t>
            </a:r>
            <a:r>
              <a:rPr sz="1050" i="1" spc="65" dirty="0">
                <a:latin typeface="Cambria"/>
                <a:cs typeface="Cambria"/>
              </a:rPr>
              <a:t>et</a:t>
            </a:r>
            <a:r>
              <a:rPr sz="1050" i="1" spc="114" dirty="0">
                <a:latin typeface="Cambria"/>
                <a:cs typeface="Cambria"/>
              </a:rPr>
              <a:t> </a:t>
            </a:r>
            <a:r>
              <a:rPr sz="1050" i="1" spc="85" dirty="0">
                <a:latin typeface="Cambria"/>
                <a:cs typeface="Cambria"/>
              </a:rPr>
              <a:t>devoirs</a:t>
            </a:r>
            <a:r>
              <a:rPr sz="1050" i="1" spc="100" dirty="0">
                <a:latin typeface="Cambria"/>
                <a:cs typeface="Cambria"/>
              </a:rPr>
              <a:t> </a:t>
            </a:r>
            <a:r>
              <a:rPr sz="1050" i="1" spc="120" dirty="0">
                <a:latin typeface="Cambria"/>
                <a:cs typeface="Cambria"/>
              </a:rPr>
              <a:t>du</a:t>
            </a:r>
            <a:r>
              <a:rPr sz="1050" i="1" spc="110" dirty="0">
                <a:latin typeface="Cambria"/>
                <a:cs typeface="Cambria"/>
              </a:rPr>
              <a:t> </a:t>
            </a:r>
            <a:r>
              <a:rPr sz="1050" i="1" spc="75" dirty="0">
                <a:latin typeface="Cambria"/>
                <a:cs typeface="Cambria"/>
              </a:rPr>
              <a:t>forestier</a:t>
            </a:r>
            <a:r>
              <a:rPr sz="1050" i="1" spc="165" dirty="0">
                <a:latin typeface="Cambria"/>
                <a:cs typeface="Cambria"/>
              </a:rPr>
              <a:t>  </a:t>
            </a:r>
            <a:r>
              <a:rPr sz="1050" i="1" spc="45" dirty="0">
                <a:latin typeface="Cambria"/>
                <a:cs typeface="Cambria"/>
              </a:rPr>
              <a:t>?</a:t>
            </a:r>
            <a:endParaRPr sz="1050">
              <a:latin typeface="Cambria"/>
              <a:cs typeface="Cambri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35000" y="5103363"/>
            <a:ext cx="47117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b="1" spc="55" dirty="0">
                <a:latin typeface="Cambria"/>
                <a:cs typeface="Cambria"/>
              </a:rPr>
              <a:t>10h00</a:t>
            </a:r>
            <a:endParaRPr sz="1050">
              <a:latin typeface="Cambria"/>
              <a:cs typeface="Cambri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209954" y="5103363"/>
            <a:ext cx="5043170" cy="1128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970">
              <a:lnSpc>
                <a:spcPts val="1250"/>
              </a:lnSpc>
              <a:spcBef>
                <a:spcPts val="105"/>
              </a:spcBef>
            </a:pPr>
            <a:r>
              <a:rPr sz="1050" b="1" dirty="0">
                <a:latin typeface="Cambria"/>
                <a:cs typeface="Cambria"/>
              </a:rPr>
              <a:t>:</a:t>
            </a:r>
            <a:r>
              <a:rPr sz="1050" b="1" spc="459" dirty="0">
                <a:latin typeface="Cambria"/>
                <a:cs typeface="Cambria"/>
              </a:rPr>
              <a:t> </a:t>
            </a:r>
            <a:r>
              <a:rPr sz="1050" spc="75" dirty="0">
                <a:latin typeface="Cambria"/>
                <a:cs typeface="Cambria"/>
              </a:rPr>
              <a:t>Interventions</a:t>
            </a:r>
            <a:r>
              <a:rPr sz="1050" spc="105" dirty="0">
                <a:latin typeface="Cambria"/>
                <a:cs typeface="Cambria"/>
              </a:rPr>
              <a:t> </a:t>
            </a:r>
            <a:r>
              <a:rPr sz="1050" spc="90" dirty="0">
                <a:latin typeface="Cambria"/>
                <a:cs typeface="Cambria"/>
              </a:rPr>
              <a:t>de</a:t>
            </a:r>
            <a:r>
              <a:rPr sz="1050" spc="455" dirty="0">
                <a:latin typeface="Cambria"/>
                <a:cs typeface="Cambria"/>
              </a:rPr>
              <a:t> </a:t>
            </a:r>
            <a:r>
              <a:rPr sz="1050" spc="5" dirty="0">
                <a:latin typeface="Cambria"/>
                <a:cs typeface="Cambria"/>
              </a:rPr>
              <a:t>:</a:t>
            </a:r>
            <a:endParaRPr sz="1050">
              <a:latin typeface="Cambria"/>
              <a:cs typeface="Cambria"/>
            </a:endParaRPr>
          </a:p>
          <a:p>
            <a:pPr marL="172720" marR="5080" indent="-125730">
              <a:lnSpc>
                <a:spcPts val="1240"/>
              </a:lnSpc>
              <a:spcBef>
                <a:spcPts val="45"/>
              </a:spcBef>
              <a:buFont typeface="Cambria"/>
              <a:buChar char="◊"/>
              <a:tabLst>
                <a:tab pos="300355" algn="l"/>
              </a:tabLst>
            </a:pPr>
            <a:r>
              <a:rPr sz="1050" b="1" spc="80" dirty="0">
                <a:latin typeface="Cambria"/>
                <a:cs typeface="Cambria"/>
              </a:rPr>
              <a:t>Jean</a:t>
            </a:r>
            <a:r>
              <a:rPr sz="1050" b="1" spc="135" dirty="0">
                <a:latin typeface="Cambria"/>
                <a:cs typeface="Cambria"/>
              </a:rPr>
              <a:t> </a:t>
            </a:r>
            <a:r>
              <a:rPr sz="1050" b="1" dirty="0">
                <a:latin typeface="Cambria"/>
                <a:cs typeface="Cambria"/>
              </a:rPr>
              <a:t>Pierre</a:t>
            </a:r>
            <a:r>
              <a:rPr sz="1050" b="1" spc="140" dirty="0">
                <a:latin typeface="Cambria"/>
                <a:cs typeface="Cambria"/>
              </a:rPr>
              <a:t> </a:t>
            </a:r>
            <a:r>
              <a:rPr sz="1050" b="1" spc="55" dirty="0">
                <a:latin typeface="Cambria"/>
                <a:cs typeface="Cambria"/>
              </a:rPr>
              <a:t>VIGIER</a:t>
            </a:r>
            <a:r>
              <a:rPr sz="1050" b="1" spc="125" dirty="0">
                <a:latin typeface="Cambria"/>
                <a:cs typeface="Cambria"/>
              </a:rPr>
              <a:t> </a:t>
            </a:r>
            <a:r>
              <a:rPr sz="1050" spc="114" dirty="0">
                <a:latin typeface="Cambria"/>
                <a:cs typeface="Cambria"/>
              </a:rPr>
              <a:t>,</a:t>
            </a:r>
            <a:r>
              <a:rPr sz="1050" spc="120" dirty="0">
                <a:latin typeface="Cambria"/>
                <a:cs typeface="Cambria"/>
              </a:rPr>
              <a:t> </a:t>
            </a:r>
            <a:r>
              <a:rPr sz="1050" spc="90" dirty="0">
                <a:latin typeface="Cambria"/>
                <a:cs typeface="Cambria"/>
              </a:rPr>
              <a:t>Député</a:t>
            </a:r>
            <a:r>
              <a:rPr sz="1050" spc="114" dirty="0">
                <a:latin typeface="Cambria"/>
                <a:cs typeface="Cambria"/>
              </a:rPr>
              <a:t> </a:t>
            </a:r>
            <a:r>
              <a:rPr sz="1050" spc="90" dirty="0">
                <a:latin typeface="Cambria"/>
                <a:cs typeface="Cambria"/>
              </a:rPr>
              <a:t>de</a:t>
            </a:r>
            <a:r>
              <a:rPr sz="1050" spc="120" dirty="0">
                <a:latin typeface="Cambria"/>
                <a:cs typeface="Cambria"/>
              </a:rPr>
              <a:t> </a:t>
            </a:r>
            <a:r>
              <a:rPr sz="1050" spc="85" dirty="0">
                <a:latin typeface="Cambria"/>
                <a:cs typeface="Cambria"/>
              </a:rPr>
              <a:t>Haute</a:t>
            </a:r>
            <a:r>
              <a:rPr sz="1050" spc="110" dirty="0">
                <a:latin typeface="Cambria"/>
                <a:cs typeface="Cambria"/>
              </a:rPr>
              <a:t> </a:t>
            </a:r>
            <a:r>
              <a:rPr sz="1050" spc="60" dirty="0">
                <a:latin typeface="Cambria"/>
                <a:cs typeface="Cambria"/>
              </a:rPr>
              <a:t>Loire</a:t>
            </a:r>
            <a:r>
              <a:rPr sz="1050" spc="114" dirty="0">
                <a:latin typeface="Cambria"/>
                <a:cs typeface="Cambria"/>
              </a:rPr>
              <a:t> </a:t>
            </a:r>
            <a:r>
              <a:rPr sz="1050" spc="80" dirty="0">
                <a:latin typeface="Cambria"/>
                <a:cs typeface="Cambria"/>
              </a:rPr>
              <a:t>et</a:t>
            </a:r>
            <a:r>
              <a:rPr sz="1050" spc="125" dirty="0">
                <a:latin typeface="Cambria"/>
                <a:cs typeface="Cambria"/>
              </a:rPr>
              <a:t> </a:t>
            </a:r>
            <a:r>
              <a:rPr sz="1050" spc="70" dirty="0">
                <a:latin typeface="Cambria"/>
                <a:cs typeface="Cambria"/>
              </a:rPr>
              <a:t>Président</a:t>
            </a:r>
            <a:r>
              <a:rPr sz="1050" spc="125" dirty="0">
                <a:latin typeface="Cambria"/>
                <a:cs typeface="Cambria"/>
              </a:rPr>
              <a:t> </a:t>
            </a:r>
            <a:r>
              <a:rPr sz="1050" spc="55" dirty="0">
                <a:latin typeface="Cambria"/>
                <a:cs typeface="Cambria"/>
              </a:rPr>
              <a:t>ANEM</a:t>
            </a:r>
            <a:r>
              <a:rPr sz="1050" spc="125" dirty="0">
                <a:latin typeface="Cambria"/>
                <a:cs typeface="Cambria"/>
              </a:rPr>
              <a:t> </a:t>
            </a:r>
            <a:r>
              <a:rPr sz="1050" spc="80" dirty="0">
                <a:latin typeface="Cambria"/>
                <a:cs typeface="Cambria"/>
              </a:rPr>
              <a:t>sur</a:t>
            </a:r>
            <a:r>
              <a:rPr sz="1050" spc="125" dirty="0">
                <a:latin typeface="Cambria"/>
                <a:cs typeface="Cambria"/>
              </a:rPr>
              <a:t> </a:t>
            </a:r>
            <a:r>
              <a:rPr sz="1050" spc="70" dirty="0">
                <a:latin typeface="Cambria"/>
                <a:cs typeface="Cambria"/>
              </a:rPr>
              <a:t>la</a:t>
            </a:r>
            <a:r>
              <a:rPr sz="1050" spc="120" dirty="0">
                <a:latin typeface="Cambria"/>
                <a:cs typeface="Cambria"/>
              </a:rPr>
              <a:t> </a:t>
            </a:r>
            <a:r>
              <a:rPr sz="1050" spc="45" dirty="0">
                <a:latin typeface="Cambria"/>
                <a:cs typeface="Cambria"/>
              </a:rPr>
              <a:t>loi 	</a:t>
            </a:r>
            <a:r>
              <a:rPr sz="1050" spc="90" dirty="0">
                <a:latin typeface="Cambria"/>
                <a:cs typeface="Cambria"/>
              </a:rPr>
              <a:t>montagne</a:t>
            </a:r>
            <a:r>
              <a:rPr sz="1050" spc="135" dirty="0">
                <a:latin typeface="Cambria"/>
                <a:cs typeface="Cambria"/>
              </a:rPr>
              <a:t> </a:t>
            </a:r>
            <a:r>
              <a:rPr sz="1050" spc="70" dirty="0">
                <a:latin typeface="Cambria"/>
                <a:cs typeface="Cambria"/>
              </a:rPr>
              <a:t>3,</a:t>
            </a:r>
            <a:endParaRPr sz="1050">
              <a:latin typeface="Cambria"/>
              <a:cs typeface="Cambria"/>
            </a:endParaRPr>
          </a:p>
          <a:p>
            <a:pPr marL="153670" indent="-125730">
              <a:lnSpc>
                <a:spcPts val="1180"/>
              </a:lnSpc>
              <a:buFont typeface="Cambria"/>
              <a:buChar char="◊"/>
              <a:tabLst>
                <a:tab pos="153670" algn="l"/>
              </a:tabLst>
            </a:pPr>
            <a:r>
              <a:rPr sz="1050" b="1" spc="60" dirty="0">
                <a:latin typeface="Cambria"/>
                <a:cs typeface="Cambria"/>
              </a:rPr>
              <a:t>Olivier</a:t>
            </a:r>
            <a:r>
              <a:rPr sz="1050" b="1" spc="145" dirty="0">
                <a:latin typeface="Cambria"/>
                <a:cs typeface="Cambria"/>
              </a:rPr>
              <a:t> </a:t>
            </a:r>
            <a:r>
              <a:rPr sz="1050" b="1" spc="75" dirty="0">
                <a:latin typeface="Cambria"/>
                <a:cs typeface="Cambria"/>
              </a:rPr>
              <a:t>Cigolotti</a:t>
            </a:r>
            <a:r>
              <a:rPr sz="1050" spc="75" dirty="0">
                <a:latin typeface="Cambria"/>
                <a:cs typeface="Cambria"/>
              </a:rPr>
              <a:t>,</a:t>
            </a:r>
            <a:r>
              <a:rPr sz="1050" spc="114" dirty="0">
                <a:latin typeface="Cambria"/>
                <a:cs typeface="Cambria"/>
              </a:rPr>
              <a:t> </a:t>
            </a:r>
            <a:r>
              <a:rPr sz="1050" spc="70" dirty="0">
                <a:latin typeface="Cambria"/>
                <a:cs typeface="Cambria"/>
              </a:rPr>
              <a:t>Sénateur</a:t>
            </a:r>
            <a:r>
              <a:rPr sz="1050" spc="140" dirty="0">
                <a:latin typeface="Cambria"/>
                <a:cs typeface="Cambria"/>
              </a:rPr>
              <a:t> </a:t>
            </a:r>
            <a:r>
              <a:rPr sz="1050" spc="75" dirty="0">
                <a:latin typeface="Cambria"/>
                <a:cs typeface="Cambria"/>
              </a:rPr>
              <a:t>sur</a:t>
            </a:r>
            <a:r>
              <a:rPr sz="1050" spc="125" dirty="0">
                <a:latin typeface="Cambria"/>
                <a:cs typeface="Cambria"/>
              </a:rPr>
              <a:t> </a:t>
            </a:r>
            <a:r>
              <a:rPr sz="1050" spc="70" dirty="0">
                <a:latin typeface="Cambria"/>
                <a:cs typeface="Cambria"/>
              </a:rPr>
              <a:t>la</a:t>
            </a:r>
            <a:r>
              <a:rPr sz="1050" spc="130" dirty="0">
                <a:latin typeface="Cambria"/>
                <a:cs typeface="Cambria"/>
              </a:rPr>
              <a:t> </a:t>
            </a:r>
            <a:r>
              <a:rPr sz="1050" spc="80" dirty="0">
                <a:latin typeface="Cambria"/>
                <a:cs typeface="Cambria"/>
              </a:rPr>
              <a:t>situation</a:t>
            </a:r>
            <a:r>
              <a:rPr sz="1050" spc="130" dirty="0">
                <a:latin typeface="Cambria"/>
                <a:cs typeface="Cambria"/>
              </a:rPr>
              <a:t> </a:t>
            </a:r>
            <a:r>
              <a:rPr sz="1050" spc="80" dirty="0">
                <a:latin typeface="Cambria"/>
                <a:cs typeface="Cambria"/>
              </a:rPr>
              <a:t>géopolitique</a:t>
            </a:r>
            <a:r>
              <a:rPr sz="1050" spc="145" dirty="0">
                <a:latin typeface="Cambria"/>
                <a:cs typeface="Cambria"/>
              </a:rPr>
              <a:t> </a:t>
            </a:r>
            <a:r>
              <a:rPr sz="1050" dirty="0">
                <a:latin typeface="Cambria"/>
                <a:cs typeface="Cambria"/>
              </a:rPr>
              <a:t>(si</a:t>
            </a:r>
            <a:r>
              <a:rPr sz="1050" spc="130" dirty="0">
                <a:latin typeface="Cambria"/>
                <a:cs typeface="Cambria"/>
              </a:rPr>
              <a:t> </a:t>
            </a:r>
            <a:r>
              <a:rPr sz="1050" spc="80" dirty="0">
                <a:latin typeface="Cambria"/>
                <a:cs typeface="Cambria"/>
              </a:rPr>
              <a:t>présent</a:t>
            </a:r>
            <a:r>
              <a:rPr sz="1050" spc="130" dirty="0">
                <a:latin typeface="Cambria"/>
                <a:cs typeface="Cambria"/>
              </a:rPr>
              <a:t> </a:t>
            </a:r>
            <a:r>
              <a:rPr sz="1050" spc="65" dirty="0">
                <a:latin typeface="Cambria"/>
                <a:cs typeface="Cambria"/>
              </a:rPr>
              <a:t>en</a:t>
            </a:r>
            <a:endParaRPr sz="1050">
              <a:latin typeface="Cambria"/>
              <a:cs typeface="Cambria"/>
            </a:endParaRPr>
          </a:p>
          <a:p>
            <a:pPr marL="337820">
              <a:lnSpc>
                <a:spcPts val="1235"/>
              </a:lnSpc>
            </a:pPr>
            <a:r>
              <a:rPr sz="1050" spc="50" dirty="0">
                <a:latin typeface="Cambria"/>
                <a:cs typeface="Cambria"/>
              </a:rPr>
              <a:t>France),</a:t>
            </a:r>
            <a:endParaRPr sz="1050">
              <a:latin typeface="Cambria"/>
              <a:cs typeface="Cambria"/>
            </a:endParaRPr>
          </a:p>
          <a:p>
            <a:pPr marL="153670" indent="-125730">
              <a:lnSpc>
                <a:spcPts val="1235"/>
              </a:lnSpc>
              <a:buFont typeface="Cambria"/>
              <a:buChar char="◊"/>
              <a:tabLst>
                <a:tab pos="153670" algn="l"/>
              </a:tabLst>
            </a:pPr>
            <a:r>
              <a:rPr sz="1050" b="1" spc="60" dirty="0">
                <a:latin typeface="Cambria"/>
                <a:cs typeface="Cambria"/>
              </a:rPr>
              <a:t>Laurent</a:t>
            </a:r>
            <a:r>
              <a:rPr sz="1050" b="1" spc="114" dirty="0">
                <a:latin typeface="Cambria"/>
                <a:cs typeface="Cambria"/>
              </a:rPr>
              <a:t> </a:t>
            </a:r>
            <a:r>
              <a:rPr sz="1050" b="1" spc="65" dirty="0">
                <a:latin typeface="Cambria"/>
                <a:cs typeface="Cambria"/>
              </a:rPr>
              <a:t>DUPLOMB,</a:t>
            </a:r>
            <a:r>
              <a:rPr sz="1050" b="1" spc="120" dirty="0">
                <a:latin typeface="Cambria"/>
                <a:cs typeface="Cambria"/>
              </a:rPr>
              <a:t> </a:t>
            </a:r>
            <a:r>
              <a:rPr sz="1050" spc="75" dirty="0">
                <a:latin typeface="Cambria"/>
                <a:cs typeface="Cambria"/>
              </a:rPr>
              <a:t>Sénateur</a:t>
            </a:r>
            <a:r>
              <a:rPr sz="1050" spc="100" dirty="0">
                <a:latin typeface="Cambria"/>
                <a:cs typeface="Cambria"/>
              </a:rPr>
              <a:t> </a:t>
            </a:r>
            <a:r>
              <a:rPr sz="1050" spc="90" dirty="0">
                <a:latin typeface="Cambria"/>
                <a:cs typeface="Cambria"/>
              </a:rPr>
              <a:t>de</a:t>
            </a:r>
            <a:r>
              <a:rPr sz="1050" spc="110" dirty="0">
                <a:latin typeface="Cambria"/>
                <a:cs typeface="Cambria"/>
              </a:rPr>
              <a:t> </a:t>
            </a:r>
            <a:r>
              <a:rPr sz="1050" spc="85" dirty="0">
                <a:latin typeface="Cambria"/>
                <a:cs typeface="Cambria"/>
              </a:rPr>
              <a:t>Haute</a:t>
            </a:r>
            <a:r>
              <a:rPr sz="1050" spc="95" dirty="0">
                <a:latin typeface="Cambria"/>
                <a:cs typeface="Cambria"/>
              </a:rPr>
              <a:t> </a:t>
            </a:r>
            <a:r>
              <a:rPr sz="1050" spc="55" dirty="0">
                <a:latin typeface="Cambria"/>
                <a:cs typeface="Cambria"/>
              </a:rPr>
              <a:t>Loire</a:t>
            </a:r>
            <a:r>
              <a:rPr sz="1050" b="1" spc="55" dirty="0">
                <a:latin typeface="Cambria"/>
                <a:cs typeface="Cambria"/>
              </a:rPr>
              <a:t>,</a:t>
            </a:r>
            <a:endParaRPr sz="1050">
              <a:latin typeface="Cambria"/>
              <a:cs typeface="Cambria"/>
            </a:endParaRPr>
          </a:p>
          <a:p>
            <a:pPr marL="141605" indent="-128905">
              <a:lnSpc>
                <a:spcPts val="1250"/>
              </a:lnSpc>
              <a:buChar char="◊"/>
              <a:tabLst>
                <a:tab pos="141605" algn="l"/>
              </a:tabLst>
            </a:pPr>
            <a:r>
              <a:rPr sz="1050" b="1" spc="60" dirty="0">
                <a:latin typeface="Cambria"/>
                <a:cs typeface="Cambria"/>
              </a:rPr>
              <a:t>Laurent</a:t>
            </a:r>
            <a:r>
              <a:rPr sz="1050" b="1" spc="120" dirty="0">
                <a:latin typeface="Cambria"/>
                <a:cs typeface="Cambria"/>
              </a:rPr>
              <a:t> </a:t>
            </a:r>
            <a:r>
              <a:rPr sz="1050" b="1" spc="70" dirty="0">
                <a:latin typeface="Cambria"/>
                <a:cs typeface="Cambria"/>
              </a:rPr>
              <a:t>WAUQUIEZ</a:t>
            </a:r>
            <a:r>
              <a:rPr sz="1050" spc="70" dirty="0">
                <a:latin typeface="Cambria"/>
                <a:cs typeface="Cambria"/>
              </a:rPr>
              <a:t>,</a:t>
            </a:r>
            <a:r>
              <a:rPr sz="1050" spc="100" dirty="0">
                <a:latin typeface="Cambria"/>
                <a:cs typeface="Cambria"/>
              </a:rPr>
              <a:t> </a:t>
            </a:r>
            <a:r>
              <a:rPr sz="1050" spc="90" dirty="0">
                <a:latin typeface="Cambria"/>
                <a:cs typeface="Cambria"/>
              </a:rPr>
              <a:t>Député</a:t>
            </a:r>
            <a:r>
              <a:rPr sz="1050" spc="105" dirty="0">
                <a:latin typeface="Cambria"/>
                <a:cs typeface="Cambria"/>
              </a:rPr>
              <a:t> </a:t>
            </a:r>
            <a:r>
              <a:rPr sz="1050" spc="90" dirty="0">
                <a:latin typeface="Cambria"/>
                <a:cs typeface="Cambria"/>
              </a:rPr>
              <a:t>de</a:t>
            </a:r>
            <a:r>
              <a:rPr sz="1050" spc="110" dirty="0">
                <a:latin typeface="Cambria"/>
                <a:cs typeface="Cambria"/>
              </a:rPr>
              <a:t> </a:t>
            </a:r>
            <a:r>
              <a:rPr sz="1050" spc="85" dirty="0">
                <a:latin typeface="Cambria"/>
                <a:cs typeface="Cambria"/>
              </a:rPr>
              <a:t>Haute</a:t>
            </a:r>
            <a:r>
              <a:rPr sz="1050" spc="100" dirty="0">
                <a:latin typeface="Cambria"/>
                <a:cs typeface="Cambria"/>
              </a:rPr>
              <a:t> </a:t>
            </a:r>
            <a:r>
              <a:rPr sz="1050" spc="40" dirty="0">
                <a:latin typeface="Cambria"/>
                <a:cs typeface="Cambria"/>
              </a:rPr>
              <a:t>Loire</a:t>
            </a:r>
            <a:endParaRPr sz="1050">
              <a:latin typeface="Cambria"/>
              <a:cs typeface="Cambria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635000" y="6359138"/>
            <a:ext cx="143764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718185" algn="l"/>
              </a:tabLst>
            </a:pPr>
            <a:r>
              <a:rPr sz="1050" b="1" spc="65" dirty="0">
                <a:latin typeface="Cambria"/>
                <a:cs typeface="Cambria"/>
              </a:rPr>
              <a:t>11h00</a:t>
            </a:r>
            <a:r>
              <a:rPr sz="1050" b="1" spc="475" dirty="0">
                <a:latin typeface="Cambria"/>
                <a:cs typeface="Cambria"/>
              </a:rPr>
              <a:t> </a:t>
            </a:r>
            <a:r>
              <a:rPr sz="1050" b="1" spc="-50" dirty="0">
                <a:latin typeface="Cambria"/>
                <a:cs typeface="Cambria"/>
              </a:rPr>
              <a:t>:</a:t>
            </a:r>
            <a:r>
              <a:rPr sz="1050" b="1" dirty="0">
                <a:latin typeface="Cambria"/>
                <a:cs typeface="Cambria"/>
              </a:rPr>
              <a:t>	</a:t>
            </a:r>
            <a:r>
              <a:rPr sz="1050" spc="70" dirty="0">
                <a:latin typeface="Cambria"/>
                <a:cs typeface="Cambria"/>
              </a:rPr>
              <a:t>Pause</a:t>
            </a:r>
            <a:r>
              <a:rPr sz="1050" spc="105" dirty="0">
                <a:latin typeface="Cambria"/>
                <a:cs typeface="Cambria"/>
              </a:rPr>
              <a:t> </a:t>
            </a:r>
            <a:r>
              <a:rPr sz="1050" spc="75" dirty="0">
                <a:latin typeface="Cambria"/>
                <a:cs typeface="Cambria"/>
              </a:rPr>
              <a:t>café</a:t>
            </a:r>
            <a:endParaRPr sz="1050">
              <a:latin typeface="Cambria"/>
              <a:cs typeface="Cambria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635000" y="6673083"/>
            <a:ext cx="60325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b="1" spc="65" dirty="0">
                <a:latin typeface="Cambria"/>
                <a:cs typeface="Cambria"/>
              </a:rPr>
              <a:t>11h15</a:t>
            </a:r>
            <a:r>
              <a:rPr sz="1050" b="1" spc="475" dirty="0">
                <a:latin typeface="Cambria"/>
                <a:cs typeface="Cambria"/>
              </a:rPr>
              <a:t> </a:t>
            </a:r>
            <a:r>
              <a:rPr sz="1050" b="1" spc="-50" dirty="0">
                <a:latin typeface="Cambria"/>
                <a:cs typeface="Cambria"/>
              </a:rPr>
              <a:t>:</a:t>
            </a:r>
            <a:endParaRPr sz="1050">
              <a:latin typeface="Cambria"/>
              <a:cs typeface="Cambria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340612" y="6673083"/>
            <a:ext cx="4752340" cy="655955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39065" marR="5080" indent="-126364">
              <a:lnSpc>
                <a:spcPts val="1220"/>
              </a:lnSpc>
              <a:spcBef>
                <a:spcPts val="180"/>
              </a:spcBef>
              <a:buFont typeface="Cambria"/>
              <a:buChar char="◊"/>
              <a:tabLst>
                <a:tab pos="139065" algn="l"/>
                <a:tab pos="143510" algn="l"/>
              </a:tabLst>
            </a:pPr>
            <a:r>
              <a:rPr sz="1050" b="1" dirty="0">
                <a:latin typeface="Cambria"/>
                <a:cs typeface="Cambria"/>
              </a:rPr>
              <a:t>	</a:t>
            </a:r>
            <a:r>
              <a:rPr sz="1050" spc="70" dirty="0">
                <a:latin typeface="Cambria"/>
                <a:cs typeface="Cambria"/>
              </a:rPr>
              <a:t>Présentation</a:t>
            </a:r>
            <a:r>
              <a:rPr sz="1050" spc="110" dirty="0">
                <a:latin typeface="Cambria"/>
                <a:cs typeface="Cambria"/>
              </a:rPr>
              <a:t> </a:t>
            </a:r>
            <a:r>
              <a:rPr sz="1050" spc="70" dirty="0">
                <a:latin typeface="Cambria"/>
                <a:cs typeface="Cambria"/>
              </a:rPr>
              <a:t>par</a:t>
            </a:r>
            <a:r>
              <a:rPr sz="1050" spc="105" dirty="0">
                <a:latin typeface="Cambria"/>
                <a:cs typeface="Cambria"/>
              </a:rPr>
              <a:t> </a:t>
            </a:r>
            <a:r>
              <a:rPr sz="1050" b="1" spc="55" dirty="0">
                <a:latin typeface="Cambria"/>
                <a:cs typeface="Cambria"/>
              </a:rPr>
              <a:t>Eric</a:t>
            </a:r>
            <a:r>
              <a:rPr sz="1050" b="1" spc="125" dirty="0">
                <a:latin typeface="Cambria"/>
                <a:cs typeface="Cambria"/>
              </a:rPr>
              <a:t> </a:t>
            </a:r>
            <a:r>
              <a:rPr sz="1050" b="1" spc="80" dirty="0">
                <a:latin typeface="Cambria"/>
                <a:cs typeface="Cambria"/>
              </a:rPr>
              <a:t>GEOFFROY,</a:t>
            </a:r>
            <a:r>
              <a:rPr sz="1050" b="1" spc="130" dirty="0">
                <a:latin typeface="Cambria"/>
                <a:cs typeface="Cambria"/>
              </a:rPr>
              <a:t> </a:t>
            </a:r>
            <a:r>
              <a:rPr sz="1050" spc="80" dirty="0">
                <a:latin typeface="Cambria"/>
                <a:cs typeface="Cambria"/>
              </a:rPr>
              <a:t>ingénieur</a:t>
            </a:r>
            <a:r>
              <a:rPr sz="1050" spc="114" dirty="0">
                <a:latin typeface="Cambria"/>
                <a:cs typeface="Cambria"/>
              </a:rPr>
              <a:t> </a:t>
            </a:r>
            <a:r>
              <a:rPr sz="1050" spc="70" dirty="0">
                <a:latin typeface="Cambria"/>
                <a:cs typeface="Cambria"/>
              </a:rPr>
              <a:t>forestier</a:t>
            </a:r>
            <a:r>
              <a:rPr sz="1050" spc="125" dirty="0">
                <a:latin typeface="Cambria"/>
                <a:cs typeface="Cambria"/>
              </a:rPr>
              <a:t> </a:t>
            </a:r>
            <a:r>
              <a:rPr sz="1050" spc="95" dirty="0">
                <a:latin typeface="Cambria"/>
                <a:cs typeface="Cambria"/>
              </a:rPr>
              <a:t>au </a:t>
            </a:r>
            <a:r>
              <a:rPr sz="1050" spc="65" dirty="0">
                <a:latin typeface="Cambria"/>
                <a:cs typeface="Cambria"/>
              </a:rPr>
              <a:t>CNPF</a:t>
            </a:r>
            <a:r>
              <a:rPr sz="1050" spc="114" dirty="0">
                <a:latin typeface="Cambria"/>
                <a:cs typeface="Cambria"/>
              </a:rPr>
              <a:t> </a:t>
            </a:r>
            <a:r>
              <a:rPr sz="1050" spc="80" dirty="0">
                <a:latin typeface="Cambria"/>
                <a:cs typeface="Cambria"/>
              </a:rPr>
              <a:t>sur</a:t>
            </a:r>
            <a:r>
              <a:rPr sz="1050" spc="125" dirty="0">
                <a:latin typeface="Cambria"/>
                <a:cs typeface="Cambria"/>
              </a:rPr>
              <a:t> </a:t>
            </a:r>
            <a:r>
              <a:rPr sz="1050" spc="40" dirty="0">
                <a:latin typeface="Cambria"/>
                <a:cs typeface="Cambria"/>
              </a:rPr>
              <a:t>la </a:t>
            </a:r>
            <a:r>
              <a:rPr sz="1050" spc="85" dirty="0">
                <a:latin typeface="Cambria"/>
                <a:cs typeface="Cambria"/>
              </a:rPr>
              <a:t>nouvelle</a:t>
            </a:r>
            <a:r>
              <a:rPr sz="1050" spc="100" dirty="0">
                <a:latin typeface="Cambria"/>
                <a:cs typeface="Cambria"/>
              </a:rPr>
              <a:t> </a:t>
            </a:r>
            <a:r>
              <a:rPr sz="1050" spc="80" dirty="0">
                <a:latin typeface="Cambria"/>
                <a:cs typeface="Cambria"/>
              </a:rPr>
              <a:t>organisation</a:t>
            </a:r>
            <a:r>
              <a:rPr sz="1050" spc="105" dirty="0">
                <a:latin typeface="Cambria"/>
                <a:cs typeface="Cambria"/>
              </a:rPr>
              <a:t> du </a:t>
            </a:r>
            <a:r>
              <a:rPr sz="1050" spc="65" dirty="0">
                <a:latin typeface="Cambria"/>
                <a:cs typeface="Cambria"/>
              </a:rPr>
              <a:t>CNPF</a:t>
            </a:r>
            <a:r>
              <a:rPr sz="1050" spc="110" dirty="0">
                <a:latin typeface="Cambria"/>
                <a:cs typeface="Cambria"/>
              </a:rPr>
              <a:t> </a:t>
            </a:r>
            <a:r>
              <a:rPr sz="1050" spc="85" dirty="0">
                <a:latin typeface="Cambria"/>
                <a:cs typeface="Cambria"/>
              </a:rPr>
              <a:t>Haute</a:t>
            </a:r>
            <a:r>
              <a:rPr sz="1050" spc="90" dirty="0">
                <a:latin typeface="Cambria"/>
                <a:cs typeface="Cambria"/>
              </a:rPr>
              <a:t> </a:t>
            </a:r>
            <a:r>
              <a:rPr sz="1050" spc="60" dirty="0">
                <a:latin typeface="Cambria"/>
                <a:cs typeface="Cambria"/>
              </a:rPr>
              <a:t>Loire.</a:t>
            </a:r>
            <a:endParaRPr sz="1050">
              <a:latin typeface="Cambria"/>
              <a:cs typeface="Cambria"/>
            </a:endParaRPr>
          </a:p>
          <a:p>
            <a:pPr marL="136525" indent="-123825">
              <a:lnSpc>
                <a:spcPts val="1195"/>
              </a:lnSpc>
              <a:buChar char="◊"/>
              <a:tabLst>
                <a:tab pos="136525" algn="l"/>
              </a:tabLst>
            </a:pPr>
            <a:r>
              <a:rPr sz="1050" spc="70" dirty="0">
                <a:latin typeface="Cambria"/>
                <a:cs typeface="Cambria"/>
              </a:rPr>
              <a:t>Présentation</a:t>
            </a:r>
            <a:r>
              <a:rPr sz="1050" spc="110" dirty="0">
                <a:latin typeface="Cambria"/>
                <a:cs typeface="Cambria"/>
              </a:rPr>
              <a:t> du </a:t>
            </a:r>
            <a:r>
              <a:rPr sz="1050" spc="90" dirty="0">
                <a:latin typeface="Cambria"/>
                <a:cs typeface="Cambria"/>
              </a:rPr>
              <a:t>nouvel</a:t>
            </a:r>
            <a:r>
              <a:rPr sz="1050" spc="110" dirty="0">
                <a:latin typeface="Cambria"/>
                <a:cs typeface="Cambria"/>
              </a:rPr>
              <a:t> </a:t>
            </a:r>
            <a:r>
              <a:rPr sz="1050" spc="75" dirty="0">
                <a:latin typeface="Cambria"/>
                <a:cs typeface="Cambria"/>
              </a:rPr>
              <a:t>organigramme.</a:t>
            </a:r>
            <a:endParaRPr sz="1050">
              <a:latin typeface="Cambria"/>
              <a:cs typeface="Cambria"/>
            </a:endParaRPr>
          </a:p>
          <a:p>
            <a:pPr marL="139065">
              <a:lnSpc>
                <a:spcPts val="1250"/>
              </a:lnSpc>
            </a:pPr>
            <a:r>
              <a:rPr sz="1050" i="1" spc="120" dirty="0">
                <a:latin typeface="Cambria"/>
                <a:cs typeface="Cambria"/>
              </a:rPr>
              <a:t>Comment</a:t>
            </a:r>
            <a:r>
              <a:rPr sz="1050" i="1" spc="85" dirty="0">
                <a:latin typeface="Cambria"/>
                <a:cs typeface="Cambria"/>
              </a:rPr>
              <a:t> </a:t>
            </a:r>
            <a:r>
              <a:rPr sz="1050" i="1" spc="70" dirty="0">
                <a:latin typeface="Cambria"/>
                <a:cs typeface="Cambria"/>
              </a:rPr>
              <a:t>le</a:t>
            </a:r>
            <a:r>
              <a:rPr sz="1050" i="1" spc="110" dirty="0">
                <a:latin typeface="Cambria"/>
                <a:cs typeface="Cambria"/>
              </a:rPr>
              <a:t> </a:t>
            </a:r>
            <a:r>
              <a:rPr sz="1050" i="1" spc="80" dirty="0">
                <a:latin typeface="Cambria"/>
                <a:cs typeface="Cambria"/>
              </a:rPr>
              <a:t>CNPF</a:t>
            </a:r>
            <a:r>
              <a:rPr sz="1050" i="1" spc="90" dirty="0">
                <a:latin typeface="Cambria"/>
                <a:cs typeface="Cambria"/>
              </a:rPr>
              <a:t> </a:t>
            </a:r>
            <a:r>
              <a:rPr sz="1050" i="1" spc="80" dirty="0">
                <a:latin typeface="Cambria"/>
                <a:cs typeface="Cambria"/>
              </a:rPr>
              <a:t>peut’il</a:t>
            </a:r>
            <a:r>
              <a:rPr sz="1050" i="1" spc="105" dirty="0">
                <a:latin typeface="Cambria"/>
                <a:cs typeface="Cambria"/>
              </a:rPr>
              <a:t> </a:t>
            </a:r>
            <a:r>
              <a:rPr sz="1050" i="1" spc="100" dirty="0">
                <a:latin typeface="Cambria"/>
                <a:cs typeface="Cambria"/>
              </a:rPr>
              <a:t>vous</a:t>
            </a:r>
            <a:r>
              <a:rPr sz="1050" i="1" spc="105" dirty="0">
                <a:latin typeface="Cambria"/>
                <a:cs typeface="Cambria"/>
              </a:rPr>
              <a:t> </a:t>
            </a:r>
            <a:r>
              <a:rPr sz="1050" i="1" spc="90" dirty="0">
                <a:latin typeface="Cambria"/>
                <a:cs typeface="Cambria"/>
              </a:rPr>
              <a:t>aider</a:t>
            </a:r>
            <a:r>
              <a:rPr sz="1050" i="1" spc="105" dirty="0">
                <a:latin typeface="Cambria"/>
                <a:cs typeface="Cambria"/>
              </a:rPr>
              <a:t> </a:t>
            </a:r>
            <a:r>
              <a:rPr sz="1050" i="1" spc="45" dirty="0">
                <a:latin typeface="Cambria"/>
                <a:cs typeface="Cambria"/>
              </a:rPr>
              <a:t>?</a:t>
            </a:r>
            <a:endParaRPr sz="1050">
              <a:latin typeface="Cambria"/>
              <a:cs typeface="Cambria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635000" y="7456419"/>
            <a:ext cx="60325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b="1" spc="65" dirty="0">
                <a:latin typeface="Cambria"/>
                <a:cs typeface="Cambria"/>
              </a:rPr>
              <a:t>11h30</a:t>
            </a:r>
            <a:r>
              <a:rPr sz="1050" b="1" spc="475" dirty="0">
                <a:latin typeface="Cambria"/>
                <a:cs typeface="Cambria"/>
              </a:rPr>
              <a:t> </a:t>
            </a:r>
            <a:r>
              <a:rPr sz="1050" b="1" spc="-50" dirty="0">
                <a:latin typeface="Cambria"/>
                <a:cs typeface="Cambria"/>
              </a:rPr>
              <a:t>:</a:t>
            </a:r>
            <a:endParaRPr sz="1050">
              <a:latin typeface="Cambria"/>
              <a:cs typeface="Cambria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374140" y="7456419"/>
            <a:ext cx="247396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70" dirty="0">
                <a:latin typeface="Cambria"/>
                <a:cs typeface="Cambria"/>
              </a:rPr>
              <a:t>Présentation</a:t>
            </a:r>
            <a:r>
              <a:rPr sz="1050" spc="110" dirty="0">
                <a:latin typeface="Cambria"/>
                <a:cs typeface="Cambria"/>
              </a:rPr>
              <a:t> </a:t>
            </a:r>
            <a:r>
              <a:rPr sz="1050" spc="90" dirty="0">
                <a:latin typeface="Cambria"/>
                <a:cs typeface="Cambria"/>
              </a:rPr>
              <a:t>de</a:t>
            </a:r>
            <a:r>
              <a:rPr sz="1050" spc="110" dirty="0">
                <a:latin typeface="Cambria"/>
                <a:cs typeface="Cambria"/>
              </a:rPr>
              <a:t> </a:t>
            </a:r>
            <a:r>
              <a:rPr sz="1050" spc="75" dirty="0">
                <a:latin typeface="Cambria"/>
                <a:cs typeface="Cambria"/>
              </a:rPr>
              <a:t>la</a:t>
            </a:r>
            <a:r>
              <a:rPr sz="1050" spc="110" dirty="0">
                <a:latin typeface="Cambria"/>
                <a:cs typeface="Cambria"/>
              </a:rPr>
              <a:t> </a:t>
            </a:r>
            <a:r>
              <a:rPr sz="1050" spc="80" dirty="0">
                <a:latin typeface="Cambria"/>
                <a:cs typeface="Cambria"/>
              </a:rPr>
              <a:t>société</a:t>
            </a:r>
            <a:r>
              <a:rPr sz="1050" spc="105" dirty="0">
                <a:latin typeface="Cambria"/>
                <a:cs typeface="Cambria"/>
              </a:rPr>
              <a:t> </a:t>
            </a:r>
            <a:r>
              <a:rPr sz="1050" spc="55" dirty="0">
                <a:latin typeface="Cambria"/>
                <a:cs typeface="Cambria"/>
              </a:rPr>
              <a:t>VILMORIN</a:t>
            </a:r>
            <a:endParaRPr sz="1050">
              <a:latin typeface="Cambria"/>
              <a:cs typeface="Cambria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635000" y="7770363"/>
            <a:ext cx="60325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b="1" spc="65" dirty="0">
                <a:latin typeface="Cambria"/>
                <a:cs typeface="Cambria"/>
              </a:rPr>
              <a:t>12h30</a:t>
            </a:r>
            <a:r>
              <a:rPr sz="1050" b="1" spc="475" dirty="0">
                <a:latin typeface="Cambria"/>
                <a:cs typeface="Cambria"/>
              </a:rPr>
              <a:t> </a:t>
            </a:r>
            <a:r>
              <a:rPr sz="1050" b="1" spc="-50" dirty="0">
                <a:latin typeface="Cambria"/>
                <a:cs typeface="Cambria"/>
              </a:rPr>
              <a:t>:</a:t>
            </a:r>
            <a:endParaRPr sz="1050">
              <a:latin typeface="Cambria"/>
              <a:cs typeface="Cambria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331467" y="7770363"/>
            <a:ext cx="4682490" cy="343535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 marR="5080">
              <a:lnSpc>
                <a:spcPts val="1240"/>
              </a:lnSpc>
              <a:spcBef>
                <a:spcPts val="165"/>
              </a:spcBef>
            </a:pPr>
            <a:r>
              <a:rPr sz="1050" spc="75" dirty="0">
                <a:latin typeface="Cambria"/>
                <a:cs typeface="Cambria"/>
              </a:rPr>
              <a:t>Pause</a:t>
            </a:r>
            <a:r>
              <a:rPr sz="1050" spc="90" dirty="0">
                <a:latin typeface="Cambria"/>
                <a:cs typeface="Cambria"/>
              </a:rPr>
              <a:t> </a:t>
            </a:r>
            <a:r>
              <a:rPr sz="1050" spc="85" dirty="0">
                <a:latin typeface="Cambria"/>
                <a:cs typeface="Cambria"/>
              </a:rPr>
              <a:t>déjeuner</a:t>
            </a:r>
            <a:r>
              <a:rPr sz="1050" spc="100" dirty="0">
                <a:latin typeface="Cambria"/>
                <a:cs typeface="Cambria"/>
              </a:rPr>
              <a:t> </a:t>
            </a:r>
            <a:r>
              <a:rPr sz="1050" spc="95" dirty="0">
                <a:latin typeface="Cambria"/>
                <a:cs typeface="Cambria"/>
              </a:rPr>
              <a:t>au</a:t>
            </a:r>
            <a:r>
              <a:rPr sz="1050" spc="110" dirty="0">
                <a:latin typeface="Cambria"/>
                <a:cs typeface="Cambria"/>
              </a:rPr>
              <a:t> </a:t>
            </a:r>
            <a:r>
              <a:rPr sz="1050" spc="70" dirty="0">
                <a:latin typeface="Cambria"/>
                <a:cs typeface="Cambria"/>
              </a:rPr>
              <a:t>restaurant</a:t>
            </a:r>
            <a:r>
              <a:rPr sz="1050" spc="114" dirty="0">
                <a:latin typeface="Cambria"/>
                <a:cs typeface="Cambria"/>
              </a:rPr>
              <a:t> </a:t>
            </a:r>
            <a:r>
              <a:rPr sz="1050" spc="60" dirty="0">
                <a:latin typeface="Cambria"/>
                <a:cs typeface="Cambria"/>
              </a:rPr>
              <a:t>«La</a:t>
            </a:r>
            <a:r>
              <a:rPr sz="1050" spc="105" dirty="0">
                <a:latin typeface="Cambria"/>
                <a:cs typeface="Cambria"/>
              </a:rPr>
              <a:t> </a:t>
            </a:r>
            <a:r>
              <a:rPr sz="1050" spc="90" dirty="0">
                <a:latin typeface="Cambria"/>
                <a:cs typeface="Cambria"/>
              </a:rPr>
              <a:t>Pizza»</a:t>
            </a:r>
            <a:r>
              <a:rPr sz="1050" spc="110" dirty="0">
                <a:latin typeface="Cambria"/>
                <a:cs typeface="Cambria"/>
              </a:rPr>
              <a:t> </a:t>
            </a:r>
            <a:r>
              <a:rPr sz="1050" spc="85" dirty="0">
                <a:latin typeface="Cambria"/>
                <a:cs typeface="Cambria"/>
              </a:rPr>
              <a:t>pour</a:t>
            </a:r>
            <a:r>
              <a:rPr sz="1050" spc="105" dirty="0">
                <a:latin typeface="Cambria"/>
                <a:cs typeface="Cambria"/>
              </a:rPr>
              <a:t> </a:t>
            </a:r>
            <a:r>
              <a:rPr sz="1050" spc="95" dirty="0">
                <a:latin typeface="Cambria"/>
                <a:cs typeface="Cambria"/>
              </a:rPr>
              <a:t>ceux</a:t>
            </a:r>
            <a:r>
              <a:rPr sz="1050" spc="110" dirty="0">
                <a:latin typeface="Cambria"/>
                <a:cs typeface="Cambria"/>
              </a:rPr>
              <a:t> </a:t>
            </a:r>
            <a:r>
              <a:rPr sz="1050" spc="85" dirty="0">
                <a:latin typeface="Cambria"/>
                <a:cs typeface="Cambria"/>
              </a:rPr>
              <a:t>qui</a:t>
            </a:r>
            <a:r>
              <a:rPr sz="1050" spc="110" dirty="0">
                <a:latin typeface="Cambria"/>
                <a:cs typeface="Cambria"/>
              </a:rPr>
              <a:t> </a:t>
            </a:r>
            <a:r>
              <a:rPr sz="1050" spc="70" dirty="0">
                <a:latin typeface="Cambria"/>
                <a:cs typeface="Cambria"/>
              </a:rPr>
              <a:t>le</a:t>
            </a:r>
            <a:r>
              <a:rPr sz="1050" spc="110" dirty="0">
                <a:latin typeface="Cambria"/>
                <a:cs typeface="Cambria"/>
              </a:rPr>
              <a:t> </a:t>
            </a:r>
            <a:r>
              <a:rPr sz="1050" spc="75" dirty="0">
                <a:latin typeface="Cambria"/>
                <a:cs typeface="Cambria"/>
              </a:rPr>
              <a:t>souhaitent, </a:t>
            </a:r>
            <a:r>
              <a:rPr sz="1050" spc="65" dirty="0">
                <a:latin typeface="Cambria"/>
                <a:cs typeface="Cambria"/>
              </a:rPr>
              <a:t>(réservation</a:t>
            </a:r>
            <a:r>
              <a:rPr sz="1050" spc="105" dirty="0">
                <a:latin typeface="Cambria"/>
                <a:cs typeface="Cambria"/>
              </a:rPr>
              <a:t> </a:t>
            </a:r>
            <a:r>
              <a:rPr sz="1050" spc="75" dirty="0">
                <a:latin typeface="Cambria"/>
                <a:cs typeface="Cambria"/>
              </a:rPr>
              <a:t>et</a:t>
            </a:r>
            <a:r>
              <a:rPr sz="1050" spc="110" dirty="0">
                <a:latin typeface="Cambria"/>
                <a:cs typeface="Cambria"/>
              </a:rPr>
              <a:t> </a:t>
            </a:r>
            <a:r>
              <a:rPr sz="1050" spc="85" dirty="0">
                <a:latin typeface="Cambria"/>
                <a:cs typeface="Cambria"/>
              </a:rPr>
              <a:t>paiement</a:t>
            </a:r>
            <a:r>
              <a:rPr sz="1050" spc="100" dirty="0">
                <a:latin typeface="Cambria"/>
                <a:cs typeface="Cambria"/>
              </a:rPr>
              <a:t> </a:t>
            </a:r>
            <a:r>
              <a:rPr sz="1050" spc="75" dirty="0">
                <a:latin typeface="Cambria"/>
                <a:cs typeface="Cambria"/>
              </a:rPr>
              <a:t>à</a:t>
            </a:r>
            <a:r>
              <a:rPr sz="1050" spc="114" dirty="0">
                <a:latin typeface="Cambria"/>
                <a:cs typeface="Cambria"/>
              </a:rPr>
              <a:t> </a:t>
            </a:r>
            <a:r>
              <a:rPr sz="1050" spc="65" dirty="0">
                <a:latin typeface="Cambria"/>
                <a:cs typeface="Cambria"/>
              </a:rPr>
              <a:t>l’arrivée</a:t>
            </a:r>
            <a:r>
              <a:rPr sz="1050" spc="110" dirty="0">
                <a:latin typeface="Cambria"/>
                <a:cs typeface="Cambria"/>
              </a:rPr>
              <a:t> </a:t>
            </a:r>
            <a:r>
              <a:rPr sz="1050" spc="75" dirty="0">
                <a:latin typeface="Cambria"/>
                <a:cs typeface="Cambria"/>
              </a:rPr>
              <a:t>à</a:t>
            </a:r>
            <a:r>
              <a:rPr sz="1050" spc="110" dirty="0">
                <a:latin typeface="Cambria"/>
                <a:cs typeface="Cambria"/>
              </a:rPr>
              <a:t> </a:t>
            </a:r>
            <a:r>
              <a:rPr sz="1050" spc="60" dirty="0">
                <a:latin typeface="Cambria"/>
                <a:cs typeface="Cambria"/>
              </a:rPr>
              <a:t>l’amphithéâtre)</a:t>
            </a:r>
            <a:endParaRPr sz="1050">
              <a:latin typeface="Cambria"/>
              <a:cs typeface="Cambria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635000" y="8241279"/>
            <a:ext cx="59880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b="1" spc="65" dirty="0">
                <a:latin typeface="Cambria"/>
                <a:cs typeface="Cambria"/>
              </a:rPr>
              <a:t>14h00</a:t>
            </a:r>
            <a:r>
              <a:rPr sz="1050" b="1" spc="445" dirty="0">
                <a:latin typeface="Cambria"/>
                <a:cs typeface="Cambria"/>
              </a:rPr>
              <a:t> </a:t>
            </a:r>
            <a:r>
              <a:rPr sz="1050" spc="5" dirty="0">
                <a:latin typeface="Cambria"/>
                <a:cs typeface="Cambria"/>
              </a:rPr>
              <a:t>:</a:t>
            </a:r>
            <a:endParaRPr sz="1050">
              <a:latin typeface="Cambria"/>
              <a:cs typeface="Cambria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330806" y="8241279"/>
            <a:ext cx="5207000" cy="343535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3335" marR="5080" indent="-1270">
              <a:lnSpc>
                <a:spcPts val="1240"/>
              </a:lnSpc>
              <a:spcBef>
                <a:spcPts val="165"/>
              </a:spcBef>
            </a:pPr>
            <a:r>
              <a:rPr sz="1050" spc="70" dirty="0">
                <a:latin typeface="Cambria"/>
                <a:cs typeface="Cambria"/>
              </a:rPr>
              <a:t>Présentation</a:t>
            </a:r>
            <a:r>
              <a:rPr sz="1050" spc="110" dirty="0">
                <a:latin typeface="Cambria"/>
                <a:cs typeface="Cambria"/>
              </a:rPr>
              <a:t> </a:t>
            </a:r>
            <a:r>
              <a:rPr sz="1050" spc="95" dirty="0">
                <a:latin typeface="Cambria"/>
                <a:cs typeface="Cambria"/>
              </a:rPr>
              <a:t>des</a:t>
            </a:r>
            <a:r>
              <a:rPr sz="1050" spc="105" dirty="0">
                <a:latin typeface="Cambria"/>
                <a:cs typeface="Cambria"/>
              </a:rPr>
              <a:t> </a:t>
            </a:r>
            <a:r>
              <a:rPr sz="1050" spc="85" dirty="0">
                <a:latin typeface="Cambria"/>
                <a:cs typeface="Cambria"/>
              </a:rPr>
              <a:t>nouvelles</a:t>
            </a:r>
            <a:r>
              <a:rPr sz="1050" spc="105" dirty="0">
                <a:latin typeface="Cambria"/>
                <a:cs typeface="Cambria"/>
              </a:rPr>
              <a:t> </a:t>
            </a:r>
            <a:r>
              <a:rPr sz="1050" spc="80" dirty="0">
                <a:latin typeface="Cambria"/>
                <a:cs typeface="Cambria"/>
              </a:rPr>
              <a:t>obligations</a:t>
            </a:r>
            <a:r>
              <a:rPr sz="1050" spc="114" dirty="0">
                <a:latin typeface="Cambria"/>
                <a:cs typeface="Cambria"/>
              </a:rPr>
              <a:t> </a:t>
            </a:r>
            <a:r>
              <a:rPr sz="1050" spc="75" dirty="0">
                <a:latin typeface="Cambria"/>
                <a:cs typeface="Cambria"/>
              </a:rPr>
              <a:t>sur</a:t>
            </a:r>
            <a:r>
              <a:rPr sz="1050" spc="110" dirty="0">
                <a:latin typeface="Cambria"/>
                <a:cs typeface="Cambria"/>
              </a:rPr>
              <a:t> </a:t>
            </a:r>
            <a:r>
              <a:rPr sz="1050" b="1" u="sng" spc="50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la</a:t>
            </a:r>
            <a:r>
              <a:rPr sz="1050" b="1" u="sng" spc="130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 </a:t>
            </a:r>
            <a:r>
              <a:rPr sz="1050" b="1" u="sng" spc="75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facture</a:t>
            </a:r>
            <a:r>
              <a:rPr sz="1050" b="1" u="sng" spc="125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 </a:t>
            </a:r>
            <a:r>
              <a:rPr sz="1050" b="1" u="sng" spc="65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électronique</a:t>
            </a:r>
            <a:r>
              <a:rPr sz="1050" b="1" u="sng" spc="110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 </a:t>
            </a:r>
            <a:r>
              <a:rPr sz="1050" spc="70" dirty="0">
                <a:latin typeface="Cambria"/>
                <a:cs typeface="Cambria"/>
              </a:rPr>
              <a:t>par</a:t>
            </a:r>
            <a:r>
              <a:rPr sz="1050" spc="105" dirty="0">
                <a:latin typeface="Cambria"/>
                <a:cs typeface="Cambria"/>
              </a:rPr>
              <a:t> </a:t>
            </a:r>
            <a:r>
              <a:rPr sz="1050" spc="45" dirty="0">
                <a:latin typeface="Cambria"/>
                <a:cs typeface="Cambria"/>
              </a:rPr>
              <a:t>la </a:t>
            </a:r>
            <a:r>
              <a:rPr sz="1050" spc="80" dirty="0">
                <a:latin typeface="Cambria"/>
                <a:cs typeface="Cambria"/>
              </a:rPr>
              <a:t>Direction</a:t>
            </a:r>
            <a:r>
              <a:rPr sz="1050" spc="105" dirty="0">
                <a:latin typeface="Cambria"/>
                <a:cs typeface="Cambria"/>
              </a:rPr>
              <a:t> </a:t>
            </a:r>
            <a:r>
              <a:rPr sz="1050" spc="80" dirty="0">
                <a:latin typeface="Cambria"/>
                <a:cs typeface="Cambria"/>
              </a:rPr>
              <a:t>Générale</a:t>
            </a:r>
            <a:r>
              <a:rPr sz="1050" spc="110" dirty="0">
                <a:latin typeface="Cambria"/>
                <a:cs typeface="Cambria"/>
              </a:rPr>
              <a:t> </a:t>
            </a:r>
            <a:r>
              <a:rPr sz="1050" spc="95" dirty="0">
                <a:latin typeface="Cambria"/>
                <a:cs typeface="Cambria"/>
              </a:rPr>
              <a:t>des</a:t>
            </a:r>
            <a:r>
              <a:rPr sz="1050" spc="110" dirty="0">
                <a:latin typeface="Cambria"/>
                <a:cs typeface="Cambria"/>
              </a:rPr>
              <a:t> </a:t>
            </a:r>
            <a:r>
              <a:rPr sz="1050" spc="80" dirty="0">
                <a:latin typeface="Cambria"/>
                <a:cs typeface="Cambria"/>
              </a:rPr>
              <a:t>Finances</a:t>
            </a:r>
            <a:r>
              <a:rPr sz="1050" spc="100" dirty="0">
                <a:latin typeface="Cambria"/>
                <a:cs typeface="Cambria"/>
              </a:rPr>
              <a:t> </a:t>
            </a:r>
            <a:r>
              <a:rPr sz="1050" spc="80" dirty="0">
                <a:latin typeface="Cambria"/>
                <a:cs typeface="Cambria"/>
              </a:rPr>
              <a:t>Publiques.</a:t>
            </a:r>
            <a:r>
              <a:rPr sz="1050" spc="120" dirty="0">
                <a:latin typeface="Cambria"/>
                <a:cs typeface="Cambria"/>
              </a:rPr>
              <a:t> </a:t>
            </a:r>
            <a:r>
              <a:rPr sz="1050" i="1" spc="105" dirty="0">
                <a:latin typeface="Cambria"/>
                <a:cs typeface="Cambria"/>
              </a:rPr>
              <a:t>Qui</a:t>
            </a:r>
            <a:r>
              <a:rPr sz="1050" i="1" spc="114" dirty="0">
                <a:latin typeface="Cambria"/>
                <a:cs typeface="Cambria"/>
              </a:rPr>
              <a:t> </a:t>
            </a:r>
            <a:r>
              <a:rPr sz="1050" i="1" spc="70" dirty="0">
                <a:latin typeface="Cambria"/>
                <a:cs typeface="Cambria"/>
              </a:rPr>
              <a:t>est</a:t>
            </a:r>
            <a:r>
              <a:rPr sz="1050" i="1" spc="105" dirty="0">
                <a:latin typeface="Cambria"/>
                <a:cs typeface="Cambria"/>
              </a:rPr>
              <a:t> </a:t>
            </a:r>
            <a:r>
              <a:rPr sz="1050" i="1" spc="90" dirty="0">
                <a:latin typeface="Cambria"/>
                <a:cs typeface="Cambria"/>
              </a:rPr>
              <a:t>concerné</a:t>
            </a:r>
            <a:r>
              <a:rPr sz="1050" i="1" spc="100" dirty="0">
                <a:latin typeface="Cambria"/>
                <a:cs typeface="Cambria"/>
              </a:rPr>
              <a:t> </a:t>
            </a:r>
            <a:r>
              <a:rPr sz="1050" i="1" spc="95" dirty="0">
                <a:latin typeface="Cambria"/>
                <a:cs typeface="Cambria"/>
              </a:rPr>
              <a:t>?</a:t>
            </a:r>
            <a:r>
              <a:rPr sz="1050" i="1" spc="110" dirty="0">
                <a:latin typeface="Cambria"/>
                <a:cs typeface="Cambria"/>
              </a:rPr>
              <a:t> </a:t>
            </a:r>
            <a:r>
              <a:rPr sz="1050" i="1" spc="100" dirty="0">
                <a:latin typeface="Cambria"/>
                <a:cs typeface="Cambria"/>
              </a:rPr>
              <a:t>A</a:t>
            </a:r>
            <a:r>
              <a:rPr sz="1050" i="1" spc="105" dirty="0">
                <a:latin typeface="Cambria"/>
                <a:cs typeface="Cambria"/>
              </a:rPr>
              <a:t> </a:t>
            </a:r>
            <a:r>
              <a:rPr sz="1050" i="1" spc="85" dirty="0">
                <a:latin typeface="Cambria"/>
                <a:cs typeface="Cambria"/>
              </a:rPr>
              <a:t>quelle</a:t>
            </a:r>
            <a:r>
              <a:rPr sz="1050" i="1" spc="110" dirty="0">
                <a:latin typeface="Cambria"/>
                <a:cs typeface="Cambria"/>
              </a:rPr>
              <a:t> </a:t>
            </a:r>
            <a:r>
              <a:rPr sz="1050" i="1" spc="85" dirty="0">
                <a:latin typeface="Cambria"/>
                <a:cs typeface="Cambria"/>
              </a:rPr>
              <a:t>date</a:t>
            </a:r>
            <a:r>
              <a:rPr sz="1050" i="1" spc="110" dirty="0">
                <a:latin typeface="Cambria"/>
                <a:cs typeface="Cambria"/>
              </a:rPr>
              <a:t> </a:t>
            </a:r>
            <a:r>
              <a:rPr sz="1050" i="1" spc="45" dirty="0">
                <a:latin typeface="Cambria"/>
                <a:cs typeface="Cambria"/>
              </a:rPr>
              <a:t>?</a:t>
            </a:r>
            <a:endParaRPr sz="1050">
              <a:latin typeface="Cambria"/>
              <a:cs typeface="Cambria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092200" y="8710671"/>
            <a:ext cx="5753735" cy="5067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1300" marR="5080" indent="-228600">
              <a:lnSpc>
                <a:spcPct val="100000"/>
              </a:lnSpc>
              <a:spcBef>
                <a:spcPts val="105"/>
              </a:spcBef>
              <a:buSzPct val="114285"/>
              <a:buFont typeface="MingLiU_HKSCS-ExtB"/>
              <a:buChar char="➢"/>
              <a:tabLst>
                <a:tab pos="241300" algn="l"/>
              </a:tabLst>
            </a:pPr>
            <a:r>
              <a:rPr sz="1050" spc="70" dirty="0">
                <a:latin typeface="Cambria"/>
                <a:cs typeface="Cambria"/>
              </a:rPr>
              <a:t>Présentation</a:t>
            </a:r>
            <a:r>
              <a:rPr sz="1050" spc="105" dirty="0">
                <a:latin typeface="Cambria"/>
                <a:cs typeface="Cambria"/>
              </a:rPr>
              <a:t> </a:t>
            </a:r>
            <a:r>
              <a:rPr sz="1050" spc="95" dirty="0">
                <a:latin typeface="Cambria"/>
                <a:cs typeface="Cambria"/>
              </a:rPr>
              <a:t>des</a:t>
            </a:r>
            <a:r>
              <a:rPr sz="1050" spc="100" dirty="0">
                <a:latin typeface="Cambria"/>
                <a:cs typeface="Cambria"/>
              </a:rPr>
              <a:t> </a:t>
            </a:r>
            <a:r>
              <a:rPr sz="1050" spc="85" dirty="0">
                <a:latin typeface="Cambria"/>
                <a:cs typeface="Cambria"/>
              </a:rPr>
              <a:t>services</a:t>
            </a:r>
            <a:r>
              <a:rPr sz="1050" spc="95" dirty="0">
                <a:latin typeface="Cambria"/>
                <a:cs typeface="Cambria"/>
              </a:rPr>
              <a:t> </a:t>
            </a:r>
            <a:r>
              <a:rPr sz="1050" spc="75" dirty="0">
                <a:latin typeface="Cambria"/>
                <a:cs typeface="Cambria"/>
              </a:rPr>
              <a:t>gratuits</a:t>
            </a:r>
            <a:r>
              <a:rPr sz="1050" spc="105" dirty="0">
                <a:latin typeface="Cambria"/>
                <a:cs typeface="Cambria"/>
              </a:rPr>
              <a:t> du </a:t>
            </a:r>
            <a:r>
              <a:rPr sz="1050" spc="85" dirty="0">
                <a:latin typeface="Cambria"/>
                <a:cs typeface="Cambria"/>
              </a:rPr>
              <a:t>Crédit</a:t>
            </a:r>
            <a:r>
              <a:rPr sz="1050" spc="114" dirty="0">
                <a:latin typeface="Cambria"/>
                <a:cs typeface="Cambria"/>
              </a:rPr>
              <a:t> </a:t>
            </a:r>
            <a:r>
              <a:rPr sz="1050" spc="75" dirty="0">
                <a:latin typeface="Cambria"/>
                <a:cs typeface="Cambria"/>
              </a:rPr>
              <a:t>Agricole</a:t>
            </a:r>
            <a:r>
              <a:rPr sz="1050" spc="110" dirty="0">
                <a:latin typeface="Cambria"/>
                <a:cs typeface="Cambria"/>
              </a:rPr>
              <a:t> </a:t>
            </a:r>
            <a:r>
              <a:rPr sz="1050" spc="75" dirty="0">
                <a:latin typeface="Cambria"/>
                <a:cs typeface="Cambria"/>
              </a:rPr>
              <a:t>et</a:t>
            </a:r>
            <a:r>
              <a:rPr sz="1050" spc="95" dirty="0">
                <a:latin typeface="Cambria"/>
                <a:cs typeface="Cambria"/>
              </a:rPr>
              <a:t> </a:t>
            </a:r>
            <a:r>
              <a:rPr sz="1050" spc="90" dirty="0">
                <a:latin typeface="Cambria"/>
                <a:cs typeface="Cambria"/>
              </a:rPr>
              <a:t>de</a:t>
            </a:r>
            <a:r>
              <a:rPr sz="1050" spc="114" dirty="0">
                <a:latin typeface="Cambria"/>
                <a:cs typeface="Cambria"/>
              </a:rPr>
              <a:t> </a:t>
            </a:r>
            <a:r>
              <a:rPr sz="1050" spc="70" dirty="0">
                <a:latin typeface="Cambria"/>
                <a:cs typeface="Cambria"/>
              </a:rPr>
              <a:t>la</a:t>
            </a:r>
            <a:r>
              <a:rPr sz="1050" spc="105" dirty="0">
                <a:latin typeface="Cambria"/>
                <a:cs typeface="Cambria"/>
              </a:rPr>
              <a:t> </a:t>
            </a:r>
            <a:r>
              <a:rPr sz="1050" b="1" spc="70" dirty="0">
                <a:latin typeface="Cambria"/>
                <a:cs typeface="Cambria"/>
              </a:rPr>
              <a:t>plateforme</a:t>
            </a:r>
            <a:r>
              <a:rPr sz="1050" b="1" spc="135" dirty="0">
                <a:latin typeface="Cambria"/>
                <a:cs typeface="Cambria"/>
              </a:rPr>
              <a:t> </a:t>
            </a:r>
            <a:r>
              <a:rPr sz="1050" b="1" spc="50" dirty="0">
                <a:latin typeface="Cambria"/>
                <a:cs typeface="Cambria"/>
              </a:rPr>
              <a:t>de </a:t>
            </a:r>
            <a:r>
              <a:rPr sz="1050" b="1" spc="70" dirty="0">
                <a:latin typeface="Cambria"/>
                <a:cs typeface="Cambria"/>
              </a:rPr>
              <a:t>facturation</a:t>
            </a:r>
            <a:r>
              <a:rPr sz="1050" b="1" spc="120" dirty="0">
                <a:latin typeface="Cambria"/>
                <a:cs typeface="Cambria"/>
              </a:rPr>
              <a:t> </a:t>
            </a:r>
            <a:r>
              <a:rPr sz="1050" b="1" spc="65" dirty="0">
                <a:latin typeface="Cambria"/>
                <a:cs typeface="Cambria"/>
              </a:rPr>
              <a:t>électronique</a:t>
            </a:r>
            <a:r>
              <a:rPr sz="1050" b="1" spc="110" dirty="0">
                <a:latin typeface="Cambria"/>
                <a:cs typeface="Cambria"/>
              </a:rPr>
              <a:t> </a:t>
            </a:r>
            <a:r>
              <a:rPr sz="1050" spc="70" dirty="0">
                <a:latin typeface="Cambria"/>
                <a:cs typeface="Cambria"/>
              </a:rPr>
              <a:t>par</a:t>
            </a:r>
            <a:r>
              <a:rPr sz="1050" spc="105" dirty="0">
                <a:latin typeface="Cambria"/>
                <a:cs typeface="Cambria"/>
              </a:rPr>
              <a:t> </a:t>
            </a:r>
            <a:r>
              <a:rPr sz="1050" spc="90" dirty="0">
                <a:latin typeface="Cambria"/>
                <a:cs typeface="Cambria"/>
              </a:rPr>
              <a:t>Mme</a:t>
            </a:r>
            <a:r>
              <a:rPr sz="1050" spc="114" dirty="0">
                <a:latin typeface="Cambria"/>
                <a:cs typeface="Cambria"/>
              </a:rPr>
              <a:t> </a:t>
            </a:r>
            <a:r>
              <a:rPr sz="1050" spc="75" dirty="0">
                <a:latin typeface="Cambria"/>
                <a:cs typeface="Cambria"/>
              </a:rPr>
              <a:t>Malaqui</a:t>
            </a:r>
            <a:r>
              <a:rPr sz="1050" spc="114" dirty="0">
                <a:latin typeface="Cambria"/>
                <a:cs typeface="Cambria"/>
              </a:rPr>
              <a:t> </a:t>
            </a:r>
            <a:r>
              <a:rPr sz="1050" spc="70" dirty="0">
                <a:latin typeface="Cambria"/>
                <a:cs typeface="Cambria"/>
              </a:rPr>
              <a:t>Laurie,</a:t>
            </a:r>
            <a:r>
              <a:rPr sz="1050" spc="105" dirty="0">
                <a:latin typeface="Cambria"/>
                <a:cs typeface="Cambria"/>
              </a:rPr>
              <a:t> </a:t>
            </a:r>
            <a:r>
              <a:rPr sz="1050" spc="80" dirty="0">
                <a:latin typeface="Cambria"/>
                <a:cs typeface="Cambria"/>
              </a:rPr>
              <a:t>chargée</a:t>
            </a:r>
            <a:r>
              <a:rPr sz="1050" spc="110" dirty="0">
                <a:latin typeface="Cambria"/>
                <a:cs typeface="Cambria"/>
              </a:rPr>
              <a:t> </a:t>
            </a:r>
            <a:r>
              <a:rPr sz="1050" spc="95" dirty="0">
                <a:latin typeface="Cambria"/>
                <a:cs typeface="Cambria"/>
              </a:rPr>
              <a:t>de</a:t>
            </a:r>
            <a:r>
              <a:rPr sz="1050" spc="105" dirty="0">
                <a:latin typeface="Cambria"/>
                <a:cs typeface="Cambria"/>
              </a:rPr>
              <a:t> </a:t>
            </a:r>
            <a:r>
              <a:rPr sz="1050" spc="90" dirty="0">
                <a:latin typeface="Cambria"/>
                <a:cs typeface="Cambria"/>
              </a:rPr>
              <a:t>développement</a:t>
            </a:r>
            <a:r>
              <a:rPr sz="1050" spc="110" dirty="0">
                <a:latin typeface="Cambria"/>
                <a:cs typeface="Cambria"/>
              </a:rPr>
              <a:t> </a:t>
            </a:r>
            <a:r>
              <a:rPr sz="1050" spc="65" dirty="0">
                <a:latin typeface="Cambria"/>
                <a:cs typeface="Cambria"/>
              </a:rPr>
              <a:t>de </a:t>
            </a:r>
            <a:r>
              <a:rPr sz="1050" spc="75" dirty="0">
                <a:latin typeface="Cambria"/>
                <a:cs typeface="Cambria"/>
              </a:rPr>
              <a:t>l’agriculture</a:t>
            </a:r>
            <a:r>
              <a:rPr sz="1050" spc="90" dirty="0">
                <a:latin typeface="Cambria"/>
                <a:cs typeface="Cambria"/>
              </a:rPr>
              <a:t> </a:t>
            </a:r>
            <a:r>
              <a:rPr sz="1050" spc="85" dirty="0">
                <a:latin typeface="Cambria"/>
                <a:cs typeface="Cambria"/>
              </a:rPr>
              <a:t>sur</a:t>
            </a:r>
            <a:r>
              <a:rPr sz="1050" spc="110" dirty="0">
                <a:latin typeface="Cambria"/>
                <a:cs typeface="Cambria"/>
              </a:rPr>
              <a:t> </a:t>
            </a:r>
            <a:r>
              <a:rPr sz="1050" spc="65" dirty="0">
                <a:latin typeface="Cambria"/>
                <a:cs typeface="Cambria"/>
              </a:rPr>
              <a:t>la</a:t>
            </a:r>
            <a:r>
              <a:rPr sz="1050" spc="110" dirty="0">
                <a:latin typeface="Cambria"/>
                <a:cs typeface="Cambria"/>
              </a:rPr>
              <a:t> </a:t>
            </a:r>
            <a:r>
              <a:rPr sz="1050" spc="85" dirty="0">
                <a:latin typeface="Cambria"/>
                <a:cs typeface="Cambria"/>
              </a:rPr>
              <a:t>Haute</a:t>
            </a:r>
            <a:r>
              <a:rPr sz="1050" spc="95" dirty="0">
                <a:latin typeface="Cambria"/>
                <a:cs typeface="Cambria"/>
              </a:rPr>
              <a:t> </a:t>
            </a:r>
            <a:r>
              <a:rPr sz="1050" spc="60" dirty="0">
                <a:latin typeface="Cambria"/>
                <a:cs typeface="Cambria"/>
              </a:rPr>
              <a:t>Loire</a:t>
            </a:r>
            <a:r>
              <a:rPr sz="1050" spc="100" dirty="0">
                <a:latin typeface="Cambria"/>
                <a:cs typeface="Cambria"/>
              </a:rPr>
              <a:t> </a:t>
            </a:r>
            <a:r>
              <a:rPr sz="1050" spc="95" dirty="0">
                <a:latin typeface="Cambria"/>
                <a:cs typeface="Cambria"/>
              </a:rPr>
              <a:t>au</a:t>
            </a:r>
            <a:r>
              <a:rPr sz="1050" spc="110" dirty="0">
                <a:latin typeface="Cambria"/>
                <a:cs typeface="Cambria"/>
              </a:rPr>
              <a:t> </a:t>
            </a:r>
            <a:r>
              <a:rPr sz="1050" spc="80" dirty="0">
                <a:latin typeface="Cambria"/>
                <a:cs typeface="Cambria"/>
              </a:rPr>
              <a:t>Crédit</a:t>
            </a:r>
            <a:r>
              <a:rPr sz="1050" spc="110" dirty="0">
                <a:latin typeface="Cambria"/>
                <a:cs typeface="Cambria"/>
              </a:rPr>
              <a:t> </a:t>
            </a:r>
            <a:r>
              <a:rPr sz="1050" spc="70" dirty="0">
                <a:latin typeface="Cambria"/>
                <a:cs typeface="Cambria"/>
              </a:rPr>
              <a:t>Agricole.</a:t>
            </a:r>
            <a:endParaRPr sz="1050">
              <a:latin typeface="Cambria"/>
              <a:cs typeface="Cambria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635000" y="9343131"/>
            <a:ext cx="60325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b="1" spc="65" dirty="0">
                <a:latin typeface="Cambria"/>
                <a:cs typeface="Cambria"/>
              </a:rPr>
              <a:t>15h00</a:t>
            </a:r>
            <a:r>
              <a:rPr sz="1050" b="1" spc="475" dirty="0">
                <a:latin typeface="Cambria"/>
                <a:cs typeface="Cambria"/>
              </a:rPr>
              <a:t> </a:t>
            </a:r>
            <a:r>
              <a:rPr sz="1050" b="1" spc="-50" dirty="0">
                <a:latin typeface="Cambria"/>
                <a:cs typeface="Cambria"/>
              </a:rPr>
              <a:t>:</a:t>
            </a:r>
            <a:endParaRPr sz="1050">
              <a:latin typeface="Cambria"/>
              <a:cs typeface="Cambria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340612" y="9343131"/>
            <a:ext cx="5215890" cy="3435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1250"/>
              </a:lnSpc>
              <a:spcBef>
                <a:spcPts val="105"/>
              </a:spcBef>
            </a:pPr>
            <a:r>
              <a:rPr sz="1050" spc="65" dirty="0">
                <a:latin typeface="Cambria"/>
                <a:cs typeface="Cambria"/>
              </a:rPr>
              <a:t>50</a:t>
            </a:r>
            <a:r>
              <a:rPr sz="1050" spc="105" dirty="0">
                <a:latin typeface="Cambria"/>
                <a:cs typeface="Cambria"/>
              </a:rPr>
              <a:t> </a:t>
            </a:r>
            <a:r>
              <a:rPr sz="1050" spc="90" dirty="0">
                <a:latin typeface="Cambria"/>
                <a:cs typeface="Cambria"/>
              </a:rPr>
              <a:t>ans</a:t>
            </a:r>
            <a:r>
              <a:rPr sz="1050" spc="110" dirty="0">
                <a:latin typeface="Cambria"/>
                <a:cs typeface="Cambria"/>
              </a:rPr>
              <a:t> </a:t>
            </a:r>
            <a:r>
              <a:rPr sz="1050" spc="105" dirty="0">
                <a:latin typeface="Cambria"/>
                <a:cs typeface="Cambria"/>
              </a:rPr>
              <a:t>du </a:t>
            </a:r>
            <a:r>
              <a:rPr sz="1050" spc="55" dirty="0">
                <a:latin typeface="Cambria"/>
                <a:cs typeface="Cambria"/>
              </a:rPr>
              <a:t>GPF</a:t>
            </a:r>
            <a:r>
              <a:rPr sz="1050" spc="110" dirty="0">
                <a:latin typeface="Cambria"/>
                <a:cs typeface="Cambria"/>
              </a:rPr>
              <a:t> </a:t>
            </a:r>
            <a:r>
              <a:rPr sz="1050" spc="75" dirty="0">
                <a:latin typeface="Cambria"/>
                <a:cs typeface="Cambria"/>
              </a:rPr>
              <a:t>et</a:t>
            </a:r>
            <a:r>
              <a:rPr sz="1050" spc="100" dirty="0">
                <a:latin typeface="Cambria"/>
                <a:cs typeface="Cambria"/>
              </a:rPr>
              <a:t> </a:t>
            </a:r>
            <a:r>
              <a:rPr sz="1050" b="1" spc="50" dirty="0">
                <a:latin typeface="Cambria"/>
                <a:cs typeface="Cambria"/>
              </a:rPr>
              <a:t>prix</a:t>
            </a:r>
            <a:r>
              <a:rPr sz="1050" b="1" spc="120" dirty="0">
                <a:latin typeface="Cambria"/>
                <a:cs typeface="Cambria"/>
              </a:rPr>
              <a:t> </a:t>
            </a:r>
            <a:r>
              <a:rPr sz="1050" b="1" spc="65" dirty="0">
                <a:latin typeface="Cambria"/>
                <a:cs typeface="Cambria"/>
              </a:rPr>
              <a:t>actuel</a:t>
            </a:r>
            <a:r>
              <a:rPr sz="1050" b="1" spc="120" dirty="0">
                <a:latin typeface="Cambria"/>
                <a:cs typeface="Cambria"/>
              </a:rPr>
              <a:t> </a:t>
            </a:r>
            <a:r>
              <a:rPr sz="1050" b="1" spc="80" dirty="0">
                <a:latin typeface="Cambria"/>
                <a:cs typeface="Cambria"/>
              </a:rPr>
              <a:t>des</a:t>
            </a:r>
            <a:r>
              <a:rPr sz="1050" b="1" spc="120" dirty="0">
                <a:latin typeface="Cambria"/>
                <a:cs typeface="Cambria"/>
              </a:rPr>
              <a:t> </a:t>
            </a:r>
            <a:r>
              <a:rPr sz="1050" b="1" spc="80" dirty="0">
                <a:latin typeface="Cambria"/>
                <a:cs typeface="Cambria"/>
              </a:rPr>
              <a:t>cours</a:t>
            </a:r>
            <a:r>
              <a:rPr sz="1050" b="1" spc="120" dirty="0">
                <a:latin typeface="Cambria"/>
                <a:cs typeface="Cambria"/>
              </a:rPr>
              <a:t> </a:t>
            </a:r>
            <a:r>
              <a:rPr sz="1050" b="1" spc="85" dirty="0">
                <a:latin typeface="Cambria"/>
                <a:cs typeface="Cambria"/>
              </a:rPr>
              <a:t>du</a:t>
            </a:r>
            <a:r>
              <a:rPr sz="1050" b="1" spc="120" dirty="0">
                <a:latin typeface="Cambria"/>
                <a:cs typeface="Cambria"/>
              </a:rPr>
              <a:t> </a:t>
            </a:r>
            <a:r>
              <a:rPr sz="1050" b="1" spc="70" dirty="0">
                <a:latin typeface="Cambria"/>
                <a:cs typeface="Cambria"/>
              </a:rPr>
              <a:t>bois</a:t>
            </a:r>
            <a:r>
              <a:rPr sz="1050" b="1" spc="120" dirty="0">
                <a:latin typeface="Cambria"/>
                <a:cs typeface="Cambria"/>
              </a:rPr>
              <a:t> </a:t>
            </a:r>
            <a:r>
              <a:rPr sz="1050" b="1" spc="65" dirty="0">
                <a:latin typeface="Cambria"/>
                <a:cs typeface="Cambria"/>
              </a:rPr>
              <a:t>sur</a:t>
            </a:r>
            <a:r>
              <a:rPr sz="1050" b="1" spc="120" dirty="0">
                <a:latin typeface="Cambria"/>
                <a:cs typeface="Cambria"/>
              </a:rPr>
              <a:t> </a:t>
            </a:r>
            <a:r>
              <a:rPr sz="1050" b="1" spc="65" dirty="0">
                <a:latin typeface="Cambria"/>
                <a:cs typeface="Cambria"/>
              </a:rPr>
              <a:t>pied</a:t>
            </a:r>
            <a:r>
              <a:rPr sz="1050" b="1" spc="440" dirty="0">
                <a:latin typeface="Cambria"/>
                <a:cs typeface="Cambria"/>
              </a:rPr>
              <a:t> </a:t>
            </a:r>
            <a:r>
              <a:rPr sz="1050" spc="90" dirty="0">
                <a:latin typeface="Cambria"/>
                <a:cs typeface="Cambria"/>
              </a:rPr>
              <a:t>en</a:t>
            </a:r>
            <a:r>
              <a:rPr sz="1050" spc="95" dirty="0">
                <a:latin typeface="Cambria"/>
                <a:cs typeface="Cambria"/>
              </a:rPr>
              <a:t> </a:t>
            </a:r>
            <a:r>
              <a:rPr sz="1050" spc="70" dirty="0">
                <a:latin typeface="Cambria"/>
                <a:cs typeface="Cambria"/>
              </a:rPr>
              <a:t>Haute-</a:t>
            </a:r>
            <a:r>
              <a:rPr sz="1050" spc="60" dirty="0">
                <a:latin typeface="Cambria"/>
                <a:cs typeface="Cambria"/>
              </a:rPr>
              <a:t>Loire</a:t>
            </a:r>
            <a:r>
              <a:rPr sz="1050" spc="95" dirty="0">
                <a:latin typeface="Cambria"/>
                <a:cs typeface="Cambria"/>
              </a:rPr>
              <a:t> </a:t>
            </a:r>
            <a:r>
              <a:rPr sz="1050" spc="45" dirty="0">
                <a:latin typeface="Cambria"/>
                <a:cs typeface="Cambria"/>
              </a:rPr>
              <a:t>par</a:t>
            </a:r>
            <a:endParaRPr sz="1050">
              <a:latin typeface="Cambria"/>
              <a:cs typeface="Cambria"/>
            </a:endParaRPr>
          </a:p>
          <a:p>
            <a:pPr marL="12700">
              <a:lnSpc>
                <a:spcPts val="1250"/>
              </a:lnSpc>
            </a:pPr>
            <a:r>
              <a:rPr sz="1050" b="1" spc="75" dirty="0">
                <a:latin typeface="Cambria"/>
                <a:cs typeface="Cambria"/>
              </a:rPr>
              <a:t>Jérome</a:t>
            </a:r>
            <a:r>
              <a:rPr sz="1050" b="1" spc="130" dirty="0">
                <a:latin typeface="Cambria"/>
                <a:cs typeface="Cambria"/>
              </a:rPr>
              <a:t> </a:t>
            </a:r>
            <a:r>
              <a:rPr sz="1050" b="1" spc="95" dirty="0">
                <a:latin typeface="Cambria"/>
                <a:cs typeface="Cambria"/>
              </a:rPr>
              <a:t>JOUSSOUY</a:t>
            </a:r>
            <a:r>
              <a:rPr sz="1050" spc="95" dirty="0">
                <a:latin typeface="Cambria"/>
                <a:cs typeface="Cambria"/>
              </a:rPr>
              <a:t>,</a:t>
            </a:r>
            <a:r>
              <a:rPr sz="1050" spc="105" dirty="0">
                <a:latin typeface="Cambria"/>
                <a:cs typeface="Cambria"/>
              </a:rPr>
              <a:t> </a:t>
            </a:r>
            <a:r>
              <a:rPr sz="1050" spc="75" dirty="0">
                <a:latin typeface="Cambria"/>
                <a:cs typeface="Cambria"/>
              </a:rPr>
              <a:t>Directeur</a:t>
            </a:r>
            <a:r>
              <a:rPr sz="1050" spc="105" dirty="0">
                <a:latin typeface="Cambria"/>
                <a:cs typeface="Cambria"/>
              </a:rPr>
              <a:t> </a:t>
            </a:r>
            <a:r>
              <a:rPr sz="1050" spc="110" dirty="0">
                <a:latin typeface="Cambria"/>
                <a:cs typeface="Cambria"/>
              </a:rPr>
              <a:t>du</a:t>
            </a:r>
            <a:r>
              <a:rPr sz="1050" spc="114" dirty="0">
                <a:latin typeface="Cambria"/>
                <a:cs typeface="Cambria"/>
              </a:rPr>
              <a:t> </a:t>
            </a:r>
            <a:r>
              <a:rPr sz="1050" spc="50" dirty="0">
                <a:latin typeface="Cambria"/>
                <a:cs typeface="Cambria"/>
              </a:rPr>
              <a:t>GPF.</a:t>
            </a:r>
            <a:endParaRPr sz="1050">
              <a:latin typeface="Cambria"/>
              <a:cs typeface="Cambria"/>
            </a:endParaRPr>
          </a:p>
        </p:txBody>
      </p:sp>
      <p:pic>
        <p:nvPicPr>
          <p:cNvPr id="46" name="object 4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86683" y="454151"/>
            <a:ext cx="1338071" cy="926591"/>
          </a:xfrm>
          <a:prstGeom prst="rect">
            <a:avLst/>
          </a:prstGeom>
        </p:spPr>
      </p:pic>
      <p:sp>
        <p:nvSpPr>
          <p:cNvPr id="47" name="object 47"/>
          <p:cNvSpPr txBox="1"/>
          <p:nvPr/>
        </p:nvSpPr>
        <p:spPr>
          <a:xfrm>
            <a:off x="5066792" y="627372"/>
            <a:ext cx="1392555" cy="254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85" dirty="0">
                <a:latin typeface="Cambria"/>
                <a:cs typeface="Cambria"/>
              </a:rPr>
              <a:t>FRANSYLVA43</a:t>
            </a:r>
            <a:endParaRPr sz="15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5000" y="1099815"/>
            <a:ext cx="6083300" cy="14471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2797175" algn="r">
              <a:lnSpc>
                <a:spcPct val="100000"/>
              </a:lnSpc>
              <a:spcBef>
                <a:spcPts val="105"/>
              </a:spcBef>
            </a:pPr>
            <a:r>
              <a:rPr sz="1050" b="1" spc="65" dirty="0">
                <a:latin typeface="Cambria"/>
                <a:cs typeface="Cambria"/>
              </a:rPr>
              <a:t>15h30</a:t>
            </a:r>
            <a:r>
              <a:rPr sz="1050" b="1" spc="484" dirty="0">
                <a:latin typeface="Cambria"/>
                <a:cs typeface="Cambria"/>
              </a:rPr>
              <a:t> </a:t>
            </a:r>
            <a:r>
              <a:rPr sz="1050" b="1" dirty="0">
                <a:latin typeface="Cambria"/>
                <a:cs typeface="Cambria"/>
              </a:rPr>
              <a:t>:</a:t>
            </a:r>
            <a:r>
              <a:rPr sz="1050" b="1" spc="130" dirty="0">
                <a:latin typeface="Cambria"/>
                <a:cs typeface="Cambria"/>
              </a:rPr>
              <a:t> </a:t>
            </a:r>
            <a:r>
              <a:rPr sz="1050" b="1" u="sng" spc="50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ASSEMBLEE</a:t>
            </a:r>
            <a:r>
              <a:rPr sz="1050" b="1" u="sng" spc="120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 </a:t>
            </a:r>
            <a:r>
              <a:rPr sz="1050" b="1" u="sng" spc="65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GENERALE</a:t>
            </a:r>
            <a:r>
              <a:rPr sz="1050" b="1" u="sng" spc="130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 </a:t>
            </a:r>
            <a:r>
              <a:rPr sz="1050" b="1" u="sng" spc="70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STATUTAIRE</a:t>
            </a:r>
            <a:r>
              <a:rPr sz="1050" b="1" u="sng" spc="455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 </a:t>
            </a:r>
            <a:r>
              <a:rPr sz="1050" spc="5" dirty="0">
                <a:latin typeface="Cambria"/>
                <a:cs typeface="Cambria"/>
              </a:rPr>
              <a:t>:</a:t>
            </a:r>
            <a:endParaRPr sz="105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050">
              <a:latin typeface="Cambria"/>
              <a:cs typeface="Cambria"/>
            </a:endParaRPr>
          </a:p>
          <a:p>
            <a:pPr marL="698500" marR="248920" indent="-228600">
              <a:lnSpc>
                <a:spcPts val="1240"/>
              </a:lnSpc>
              <a:buFont typeface="MingLiU_HKSCS-ExtB"/>
              <a:buChar char="➢"/>
              <a:tabLst>
                <a:tab pos="698500" algn="l"/>
              </a:tabLst>
            </a:pPr>
            <a:r>
              <a:rPr sz="1050" spc="70" dirty="0">
                <a:latin typeface="Cambria"/>
                <a:cs typeface="Cambria"/>
              </a:rPr>
              <a:t>rapport</a:t>
            </a:r>
            <a:r>
              <a:rPr sz="1050" spc="100" dirty="0">
                <a:latin typeface="Cambria"/>
                <a:cs typeface="Cambria"/>
              </a:rPr>
              <a:t> </a:t>
            </a:r>
            <a:r>
              <a:rPr sz="1050" spc="80" dirty="0">
                <a:latin typeface="Cambria"/>
                <a:cs typeface="Cambria"/>
              </a:rPr>
              <a:t>moral</a:t>
            </a:r>
            <a:r>
              <a:rPr sz="1050" spc="105" dirty="0">
                <a:latin typeface="Cambria"/>
                <a:cs typeface="Cambria"/>
              </a:rPr>
              <a:t> </a:t>
            </a:r>
            <a:r>
              <a:rPr sz="1050" spc="75" dirty="0">
                <a:latin typeface="Cambria"/>
                <a:cs typeface="Cambria"/>
              </a:rPr>
              <a:t>et</a:t>
            </a:r>
            <a:r>
              <a:rPr sz="1050" spc="105" dirty="0">
                <a:latin typeface="Cambria"/>
                <a:cs typeface="Cambria"/>
              </a:rPr>
              <a:t> </a:t>
            </a:r>
            <a:r>
              <a:rPr sz="1050" spc="75" dirty="0">
                <a:latin typeface="Cambria"/>
                <a:cs typeface="Cambria"/>
              </a:rPr>
              <a:t>rapport</a:t>
            </a:r>
            <a:r>
              <a:rPr sz="1050" spc="105" dirty="0">
                <a:latin typeface="Cambria"/>
                <a:cs typeface="Cambria"/>
              </a:rPr>
              <a:t> </a:t>
            </a:r>
            <a:r>
              <a:rPr sz="1050" spc="80" dirty="0">
                <a:latin typeface="Cambria"/>
                <a:cs typeface="Cambria"/>
              </a:rPr>
              <a:t>d’activité</a:t>
            </a:r>
            <a:r>
              <a:rPr sz="1050" spc="100" dirty="0">
                <a:latin typeface="Cambria"/>
                <a:cs typeface="Cambria"/>
              </a:rPr>
              <a:t> </a:t>
            </a:r>
            <a:r>
              <a:rPr sz="1050" spc="95" dirty="0">
                <a:latin typeface="Cambria"/>
                <a:cs typeface="Cambria"/>
              </a:rPr>
              <a:t>de</a:t>
            </a:r>
            <a:r>
              <a:rPr sz="1050" spc="114" dirty="0">
                <a:latin typeface="Cambria"/>
                <a:cs typeface="Cambria"/>
              </a:rPr>
              <a:t> </a:t>
            </a:r>
            <a:r>
              <a:rPr sz="1050" spc="80" dirty="0">
                <a:latin typeface="Cambria"/>
                <a:cs typeface="Cambria"/>
              </a:rPr>
              <a:t>l’année</a:t>
            </a:r>
            <a:r>
              <a:rPr sz="1050" spc="105" dirty="0">
                <a:latin typeface="Cambria"/>
                <a:cs typeface="Cambria"/>
              </a:rPr>
              <a:t> </a:t>
            </a:r>
            <a:r>
              <a:rPr sz="1050" spc="80" dirty="0">
                <a:latin typeface="Cambria"/>
                <a:cs typeface="Cambria"/>
              </a:rPr>
              <a:t>2025,</a:t>
            </a:r>
            <a:r>
              <a:rPr sz="1050" spc="110" dirty="0">
                <a:latin typeface="Cambria"/>
                <a:cs typeface="Cambria"/>
              </a:rPr>
              <a:t> </a:t>
            </a:r>
            <a:r>
              <a:rPr sz="1050" spc="70" dirty="0">
                <a:latin typeface="Cambria"/>
                <a:cs typeface="Cambria"/>
              </a:rPr>
              <a:t>par</a:t>
            </a:r>
            <a:r>
              <a:rPr sz="1050" spc="120" dirty="0">
                <a:latin typeface="Cambria"/>
                <a:cs typeface="Cambria"/>
              </a:rPr>
              <a:t> </a:t>
            </a:r>
            <a:r>
              <a:rPr sz="1050" b="1" spc="55" dirty="0">
                <a:latin typeface="Cambria"/>
                <a:cs typeface="Cambria"/>
              </a:rPr>
              <a:t>Philippe</a:t>
            </a:r>
            <a:r>
              <a:rPr sz="1050" b="1" spc="130" dirty="0">
                <a:latin typeface="Cambria"/>
                <a:cs typeface="Cambria"/>
              </a:rPr>
              <a:t> </a:t>
            </a:r>
            <a:r>
              <a:rPr sz="1050" b="1" spc="45" dirty="0">
                <a:latin typeface="Cambria"/>
                <a:cs typeface="Cambria"/>
              </a:rPr>
              <a:t>BEIGNIER</a:t>
            </a:r>
            <a:r>
              <a:rPr sz="1050" spc="45" dirty="0">
                <a:latin typeface="Cambria"/>
                <a:cs typeface="Cambria"/>
              </a:rPr>
              <a:t>, </a:t>
            </a:r>
            <a:r>
              <a:rPr sz="1050" spc="70" dirty="0">
                <a:latin typeface="Cambria"/>
                <a:cs typeface="Cambria"/>
              </a:rPr>
              <a:t>Président</a:t>
            </a:r>
            <a:r>
              <a:rPr sz="1050" spc="120" dirty="0">
                <a:latin typeface="Cambria"/>
                <a:cs typeface="Cambria"/>
              </a:rPr>
              <a:t> </a:t>
            </a:r>
            <a:r>
              <a:rPr sz="1050" spc="65" dirty="0">
                <a:latin typeface="Cambria"/>
                <a:cs typeface="Cambria"/>
              </a:rPr>
              <a:t>FRANSYLVA</a:t>
            </a:r>
            <a:r>
              <a:rPr sz="1050" spc="114" dirty="0">
                <a:latin typeface="Cambria"/>
                <a:cs typeface="Cambria"/>
              </a:rPr>
              <a:t> </a:t>
            </a:r>
            <a:r>
              <a:rPr sz="1050" spc="50" dirty="0">
                <a:latin typeface="Cambria"/>
                <a:cs typeface="Cambria"/>
              </a:rPr>
              <a:t>43</a:t>
            </a:r>
            <a:endParaRPr sz="1050">
              <a:latin typeface="Cambria"/>
              <a:cs typeface="Cambria"/>
            </a:endParaRPr>
          </a:p>
          <a:p>
            <a:pPr marL="697865" indent="-227965">
              <a:lnSpc>
                <a:spcPct val="100000"/>
              </a:lnSpc>
              <a:spcBef>
                <a:spcPts val="1170"/>
              </a:spcBef>
              <a:buSzPct val="114285"/>
              <a:buFont typeface="MingLiU_HKSCS-ExtB"/>
              <a:buChar char="➢"/>
              <a:tabLst>
                <a:tab pos="697865" algn="l"/>
              </a:tabLst>
            </a:pPr>
            <a:r>
              <a:rPr sz="1050" spc="70" dirty="0">
                <a:latin typeface="Cambria"/>
                <a:cs typeface="Cambria"/>
              </a:rPr>
              <a:t>Présentation</a:t>
            </a:r>
            <a:r>
              <a:rPr sz="1050" spc="110" dirty="0">
                <a:latin typeface="Cambria"/>
                <a:cs typeface="Cambria"/>
              </a:rPr>
              <a:t> </a:t>
            </a:r>
            <a:r>
              <a:rPr sz="1050" spc="75" dirty="0">
                <a:latin typeface="Cambria"/>
                <a:cs typeface="Cambria"/>
              </a:rPr>
              <a:t>et</a:t>
            </a:r>
            <a:r>
              <a:rPr sz="1050" spc="110" dirty="0">
                <a:latin typeface="Cambria"/>
                <a:cs typeface="Cambria"/>
              </a:rPr>
              <a:t> </a:t>
            </a:r>
            <a:r>
              <a:rPr sz="1050" spc="80" dirty="0">
                <a:latin typeface="Cambria"/>
                <a:cs typeface="Cambria"/>
              </a:rPr>
              <a:t>approbation</a:t>
            </a:r>
            <a:r>
              <a:rPr sz="1050" spc="110" dirty="0">
                <a:latin typeface="Cambria"/>
                <a:cs typeface="Cambria"/>
              </a:rPr>
              <a:t> </a:t>
            </a:r>
            <a:r>
              <a:rPr sz="1050" spc="95" dirty="0">
                <a:latin typeface="Cambria"/>
                <a:cs typeface="Cambria"/>
              </a:rPr>
              <a:t>des</a:t>
            </a:r>
            <a:r>
              <a:rPr sz="1050" spc="105" dirty="0">
                <a:latin typeface="Cambria"/>
                <a:cs typeface="Cambria"/>
              </a:rPr>
              <a:t> </a:t>
            </a:r>
            <a:r>
              <a:rPr sz="1050" spc="100" dirty="0">
                <a:latin typeface="Cambria"/>
                <a:cs typeface="Cambria"/>
              </a:rPr>
              <a:t>comptes</a:t>
            </a:r>
            <a:r>
              <a:rPr sz="1050" spc="105" dirty="0">
                <a:latin typeface="Cambria"/>
                <a:cs typeface="Cambria"/>
              </a:rPr>
              <a:t> </a:t>
            </a:r>
            <a:r>
              <a:rPr sz="1050" spc="70" dirty="0">
                <a:latin typeface="Cambria"/>
                <a:cs typeface="Cambria"/>
              </a:rPr>
              <a:t>2025</a:t>
            </a:r>
            <a:r>
              <a:rPr sz="1050" spc="100" dirty="0">
                <a:latin typeface="Cambria"/>
                <a:cs typeface="Cambria"/>
              </a:rPr>
              <a:t> </a:t>
            </a:r>
            <a:r>
              <a:rPr sz="1050" spc="75" dirty="0">
                <a:latin typeface="Cambria"/>
                <a:cs typeface="Cambria"/>
              </a:rPr>
              <a:t>et</a:t>
            </a:r>
            <a:r>
              <a:rPr sz="1050" spc="100" dirty="0">
                <a:latin typeface="Cambria"/>
                <a:cs typeface="Cambria"/>
              </a:rPr>
              <a:t> </a:t>
            </a:r>
            <a:r>
              <a:rPr sz="1050" spc="90" dirty="0">
                <a:latin typeface="Cambria"/>
                <a:cs typeface="Cambria"/>
              </a:rPr>
              <a:t>budget</a:t>
            </a:r>
            <a:r>
              <a:rPr sz="1050" spc="105" dirty="0">
                <a:latin typeface="Cambria"/>
                <a:cs typeface="Cambria"/>
              </a:rPr>
              <a:t> </a:t>
            </a:r>
            <a:r>
              <a:rPr sz="1050" spc="80" dirty="0">
                <a:latin typeface="Cambria"/>
                <a:cs typeface="Cambria"/>
              </a:rPr>
              <a:t>prévisionnel</a:t>
            </a:r>
            <a:r>
              <a:rPr sz="1050" spc="120" dirty="0">
                <a:latin typeface="Cambria"/>
                <a:cs typeface="Cambria"/>
              </a:rPr>
              <a:t> </a:t>
            </a:r>
            <a:r>
              <a:rPr sz="1050" spc="70" dirty="0">
                <a:latin typeface="Cambria"/>
                <a:cs typeface="Cambria"/>
              </a:rPr>
              <a:t>2026</a:t>
            </a:r>
            <a:r>
              <a:rPr sz="1050" spc="100" dirty="0">
                <a:latin typeface="Cambria"/>
                <a:cs typeface="Cambria"/>
              </a:rPr>
              <a:t> </a:t>
            </a:r>
            <a:r>
              <a:rPr sz="1050" spc="45" dirty="0">
                <a:latin typeface="Cambria"/>
                <a:cs typeface="Cambria"/>
              </a:rPr>
              <a:t>par</a:t>
            </a:r>
            <a:endParaRPr sz="1050">
              <a:latin typeface="Cambria"/>
              <a:cs typeface="Cambria"/>
            </a:endParaRPr>
          </a:p>
          <a:p>
            <a:pPr marR="2757170" algn="r">
              <a:lnSpc>
                <a:spcPct val="100000"/>
              </a:lnSpc>
              <a:spcBef>
                <a:spcPts val="10"/>
              </a:spcBef>
            </a:pPr>
            <a:r>
              <a:rPr sz="1050" b="1" spc="55" dirty="0">
                <a:latin typeface="Cambria"/>
                <a:cs typeface="Cambria"/>
              </a:rPr>
              <a:t>Robert</a:t>
            </a:r>
            <a:r>
              <a:rPr sz="1050" b="1" spc="130" dirty="0">
                <a:latin typeface="Cambria"/>
                <a:cs typeface="Cambria"/>
              </a:rPr>
              <a:t> </a:t>
            </a:r>
            <a:r>
              <a:rPr sz="1050" b="1" spc="75" dirty="0">
                <a:latin typeface="Cambria"/>
                <a:cs typeface="Cambria"/>
              </a:rPr>
              <a:t>PAYS</a:t>
            </a:r>
            <a:r>
              <a:rPr sz="1050" spc="75" dirty="0">
                <a:latin typeface="Cambria"/>
                <a:cs typeface="Cambria"/>
              </a:rPr>
              <a:t>,</a:t>
            </a:r>
            <a:r>
              <a:rPr sz="1050" spc="110" dirty="0">
                <a:latin typeface="Cambria"/>
                <a:cs typeface="Cambria"/>
              </a:rPr>
              <a:t> </a:t>
            </a:r>
            <a:r>
              <a:rPr sz="1050" spc="65" dirty="0">
                <a:latin typeface="Cambria"/>
                <a:cs typeface="Cambria"/>
              </a:rPr>
              <a:t>Trésorier</a:t>
            </a:r>
            <a:r>
              <a:rPr sz="1050" spc="120" dirty="0">
                <a:latin typeface="Cambria"/>
                <a:cs typeface="Cambria"/>
              </a:rPr>
              <a:t> </a:t>
            </a:r>
            <a:r>
              <a:rPr sz="1050" spc="65" dirty="0">
                <a:latin typeface="Cambria"/>
                <a:cs typeface="Cambria"/>
              </a:rPr>
              <a:t>FRANSYLVA</a:t>
            </a:r>
            <a:r>
              <a:rPr sz="1050" spc="110" dirty="0">
                <a:latin typeface="Cambria"/>
                <a:cs typeface="Cambria"/>
              </a:rPr>
              <a:t> </a:t>
            </a:r>
            <a:r>
              <a:rPr sz="1050" spc="50" dirty="0">
                <a:latin typeface="Cambria"/>
                <a:cs typeface="Cambria"/>
              </a:rPr>
              <a:t>43</a:t>
            </a:r>
            <a:endParaRPr sz="105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1215"/>
              </a:spcBef>
              <a:tabLst>
                <a:tab pos="1379220" algn="l"/>
              </a:tabLst>
            </a:pPr>
            <a:r>
              <a:rPr sz="1050" u="sng" spc="65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1ère</a:t>
            </a:r>
            <a:r>
              <a:rPr sz="1050" u="sng" spc="445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 </a:t>
            </a:r>
            <a:r>
              <a:rPr sz="1050" u="sng" spc="75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résolution</a:t>
            </a:r>
            <a:r>
              <a:rPr sz="1050" u="sng" spc="120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 </a:t>
            </a:r>
            <a:r>
              <a:rPr sz="1050" b="1" spc="-50" dirty="0">
                <a:latin typeface="Cambria"/>
                <a:cs typeface="Cambria"/>
              </a:rPr>
              <a:t>:</a:t>
            </a:r>
            <a:r>
              <a:rPr sz="1050" b="1" dirty="0">
                <a:latin typeface="Cambria"/>
                <a:cs typeface="Cambria"/>
              </a:rPr>
              <a:t>	</a:t>
            </a:r>
            <a:r>
              <a:rPr sz="1050" spc="75" dirty="0">
                <a:latin typeface="Cambria"/>
                <a:cs typeface="Cambria"/>
              </a:rPr>
              <a:t>1</a:t>
            </a:r>
            <a:r>
              <a:rPr sz="1050" spc="100" dirty="0">
                <a:latin typeface="Cambria"/>
                <a:cs typeface="Cambria"/>
              </a:rPr>
              <a:t> </a:t>
            </a:r>
            <a:r>
              <a:rPr sz="1050" spc="85" dirty="0">
                <a:latin typeface="Cambria"/>
                <a:cs typeface="Cambria"/>
              </a:rPr>
              <a:t>augmentation</a:t>
            </a:r>
            <a:r>
              <a:rPr sz="1050" spc="110" dirty="0">
                <a:latin typeface="Cambria"/>
                <a:cs typeface="Cambria"/>
              </a:rPr>
              <a:t> </a:t>
            </a:r>
            <a:r>
              <a:rPr sz="1050" spc="85" dirty="0">
                <a:latin typeface="Cambria"/>
                <a:cs typeface="Cambria"/>
              </a:rPr>
              <a:t>pour</a:t>
            </a:r>
            <a:r>
              <a:rPr sz="1050" spc="105" dirty="0">
                <a:latin typeface="Cambria"/>
                <a:cs typeface="Cambria"/>
              </a:rPr>
              <a:t> </a:t>
            </a:r>
            <a:r>
              <a:rPr sz="1050" spc="75" dirty="0">
                <a:latin typeface="Cambria"/>
                <a:cs typeface="Cambria"/>
              </a:rPr>
              <a:t>la</a:t>
            </a:r>
            <a:r>
              <a:rPr sz="1050" spc="95" dirty="0">
                <a:latin typeface="Cambria"/>
                <a:cs typeface="Cambria"/>
              </a:rPr>
              <a:t> </a:t>
            </a:r>
            <a:r>
              <a:rPr sz="1050" spc="80" dirty="0">
                <a:latin typeface="Cambria"/>
                <a:cs typeface="Cambria"/>
              </a:rPr>
              <a:t>cotisation</a:t>
            </a:r>
            <a:r>
              <a:rPr sz="1050" spc="110" dirty="0">
                <a:latin typeface="Cambria"/>
                <a:cs typeface="Cambria"/>
              </a:rPr>
              <a:t> </a:t>
            </a:r>
            <a:r>
              <a:rPr sz="1050" spc="70" dirty="0">
                <a:latin typeface="Cambria"/>
                <a:cs typeface="Cambria"/>
              </a:rPr>
              <a:t>2027</a:t>
            </a:r>
            <a:r>
              <a:rPr sz="1050" spc="110" dirty="0">
                <a:latin typeface="Cambria"/>
                <a:cs typeface="Cambria"/>
              </a:rPr>
              <a:t> </a:t>
            </a:r>
            <a:r>
              <a:rPr sz="1050" spc="90" dirty="0">
                <a:latin typeface="Cambria"/>
                <a:cs typeface="Cambria"/>
              </a:rPr>
              <a:t>de</a:t>
            </a:r>
            <a:r>
              <a:rPr sz="1050" spc="110" dirty="0">
                <a:latin typeface="Cambria"/>
                <a:cs typeface="Cambria"/>
              </a:rPr>
              <a:t> </a:t>
            </a:r>
            <a:r>
              <a:rPr sz="1050" spc="80" dirty="0">
                <a:latin typeface="Cambria"/>
                <a:cs typeface="Cambria"/>
              </a:rPr>
              <a:t>1,66</a:t>
            </a:r>
            <a:r>
              <a:rPr sz="1050" spc="110" dirty="0">
                <a:latin typeface="Cambria"/>
                <a:cs typeface="Cambria"/>
              </a:rPr>
              <a:t> </a:t>
            </a:r>
            <a:r>
              <a:rPr sz="1050" dirty="0">
                <a:latin typeface="Cambria"/>
                <a:cs typeface="Cambria"/>
              </a:rPr>
              <a:t>€</a:t>
            </a:r>
            <a:r>
              <a:rPr sz="1050" spc="114" dirty="0">
                <a:latin typeface="Cambria"/>
                <a:cs typeface="Cambria"/>
              </a:rPr>
              <a:t> </a:t>
            </a:r>
            <a:r>
              <a:rPr sz="1050" spc="95" dirty="0">
                <a:latin typeface="Cambria"/>
                <a:cs typeface="Cambria"/>
              </a:rPr>
              <a:t>maximum</a:t>
            </a:r>
            <a:endParaRPr sz="105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35000" y="2674107"/>
            <a:ext cx="121221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u="sng" spc="90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2ème</a:t>
            </a:r>
            <a:r>
              <a:rPr sz="1050" u="sng" spc="125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 </a:t>
            </a:r>
            <a:r>
              <a:rPr sz="1050" u="sng" spc="75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résolution</a:t>
            </a:r>
            <a:r>
              <a:rPr sz="1050" u="sng" spc="140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 </a:t>
            </a:r>
            <a:r>
              <a:rPr sz="1050" b="1" spc="-50" dirty="0">
                <a:latin typeface="Cambria"/>
                <a:cs typeface="Cambria"/>
              </a:rPr>
              <a:t>:</a:t>
            </a:r>
            <a:endParaRPr sz="1050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86788" y="2674107"/>
            <a:ext cx="4582795" cy="3435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1250"/>
              </a:lnSpc>
              <a:spcBef>
                <a:spcPts val="105"/>
              </a:spcBef>
            </a:pPr>
            <a:r>
              <a:rPr sz="1050" spc="70" dirty="0">
                <a:latin typeface="Cambria"/>
                <a:cs typeface="Cambria"/>
              </a:rPr>
              <a:t>Présentation</a:t>
            </a:r>
            <a:r>
              <a:rPr sz="1050" spc="100" dirty="0">
                <a:latin typeface="Cambria"/>
                <a:cs typeface="Cambria"/>
              </a:rPr>
              <a:t> </a:t>
            </a:r>
            <a:r>
              <a:rPr sz="1050" spc="80" dirty="0">
                <a:latin typeface="Cambria"/>
                <a:cs typeface="Cambria"/>
              </a:rPr>
              <a:t>et</a:t>
            </a:r>
            <a:r>
              <a:rPr sz="1050" spc="100" dirty="0">
                <a:latin typeface="Cambria"/>
                <a:cs typeface="Cambria"/>
              </a:rPr>
              <a:t> </a:t>
            </a:r>
            <a:r>
              <a:rPr sz="1050" spc="80" dirty="0">
                <a:latin typeface="Cambria"/>
                <a:cs typeface="Cambria"/>
              </a:rPr>
              <a:t>élection</a:t>
            </a:r>
            <a:r>
              <a:rPr sz="1050" spc="105" dirty="0">
                <a:latin typeface="Cambria"/>
                <a:cs typeface="Cambria"/>
              </a:rPr>
              <a:t> </a:t>
            </a:r>
            <a:r>
              <a:rPr sz="1050" spc="90" dirty="0">
                <a:latin typeface="Cambria"/>
                <a:cs typeface="Cambria"/>
              </a:rPr>
              <a:t>de</a:t>
            </a:r>
            <a:r>
              <a:rPr sz="1050" spc="100" dirty="0">
                <a:latin typeface="Cambria"/>
                <a:cs typeface="Cambria"/>
              </a:rPr>
              <a:t> </a:t>
            </a:r>
            <a:r>
              <a:rPr sz="1050" b="1" spc="55" dirty="0">
                <a:latin typeface="Cambria"/>
                <a:cs typeface="Cambria"/>
              </a:rPr>
              <a:t>Mr</a:t>
            </a:r>
            <a:r>
              <a:rPr sz="1050" b="1" spc="120" dirty="0">
                <a:latin typeface="Cambria"/>
                <a:cs typeface="Cambria"/>
              </a:rPr>
              <a:t> </a:t>
            </a:r>
            <a:r>
              <a:rPr sz="1050" b="1" spc="55" dirty="0">
                <a:latin typeface="Cambria"/>
                <a:cs typeface="Cambria"/>
              </a:rPr>
              <a:t>Henri</a:t>
            </a:r>
            <a:r>
              <a:rPr sz="1050" b="1" spc="114" dirty="0">
                <a:latin typeface="Cambria"/>
                <a:cs typeface="Cambria"/>
              </a:rPr>
              <a:t> </a:t>
            </a:r>
            <a:r>
              <a:rPr sz="1050" b="1" spc="55" dirty="0">
                <a:latin typeface="Cambria"/>
                <a:cs typeface="Cambria"/>
              </a:rPr>
              <a:t>BATTIE</a:t>
            </a:r>
            <a:r>
              <a:rPr sz="1050" b="1" spc="105" dirty="0">
                <a:latin typeface="Cambria"/>
                <a:cs typeface="Cambria"/>
              </a:rPr>
              <a:t> </a:t>
            </a:r>
            <a:r>
              <a:rPr sz="1050" spc="75" dirty="0">
                <a:latin typeface="Cambria"/>
                <a:cs typeface="Cambria"/>
              </a:rPr>
              <a:t>et</a:t>
            </a:r>
            <a:r>
              <a:rPr sz="1050" spc="95" dirty="0">
                <a:latin typeface="Cambria"/>
                <a:cs typeface="Cambria"/>
              </a:rPr>
              <a:t> </a:t>
            </a:r>
            <a:r>
              <a:rPr sz="1050" b="1" spc="50" dirty="0">
                <a:latin typeface="Cambria"/>
                <a:cs typeface="Cambria"/>
              </a:rPr>
              <a:t>Mr</a:t>
            </a:r>
            <a:r>
              <a:rPr sz="1050" b="1" spc="125" dirty="0">
                <a:latin typeface="Cambria"/>
                <a:cs typeface="Cambria"/>
              </a:rPr>
              <a:t> </a:t>
            </a:r>
            <a:r>
              <a:rPr sz="1050" b="1" spc="70" dirty="0">
                <a:latin typeface="Cambria"/>
                <a:cs typeface="Cambria"/>
              </a:rPr>
              <a:t>André</a:t>
            </a:r>
            <a:r>
              <a:rPr sz="1050" b="1" spc="114" dirty="0">
                <a:latin typeface="Cambria"/>
                <a:cs typeface="Cambria"/>
              </a:rPr>
              <a:t> </a:t>
            </a:r>
            <a:r>
              <a:rPr sz="1050" b="1" spc="85" dirty="0">
                <a:latin typeface="Cambria"/>
                <a:cs typeface="Cambria"/>
              </a:rPr>
              <a:t>TAVAUD</a:t>
            </a:r>
            <a:endParaRPr sz="1050">
              <a:latin typeface="Cambria"/>
              <a:cs typeface="Cambria"/>
            </a:endParaRPr>
          </a:p>
          <a:p>
            <a:pPr marL="12700">
              <a:lnSpc>
                <a:spcPts val="1250"/>
              </a:lnSpc>
            </a:pPr>
            <a:r>
              <a:rPr sz="1050" spc="80" dirty="0">
                <a:latin typeface="Cambria"/>
                <a:cs typeface="Cambria"/>
              </a:rPr>
              <a:t>pour</a:t>
            </a:r>
            <a:r>
              <a:rPr sz="1050" spc="95" dirty="0">
                <a:latin typeface="Cambria"/>
                <a:cs typeface="Cambria"/>
              </a:rPr>
              <a:t> </a:t>
            </a:r>
            <a:r>
              <a:rPr sz="1050" spc="110" dirty="0">
                <a:latin typeface="Cambria"/>
                <a:cs typeface="Cambria"/>
              </a:rPr>
              <a:t>un</a:t>
            </a:r>
            <a:r>
              <a:rPr sz="1050" spc="105" dirty="0">
                <a:latin typeface="Cambria"/>
                <a:cs typeface="Cambria"/>
              </a:rPr>
              <a:t> </a:t>
            </a:r>
            <a:r>
              <a:rPr sz="1050" spc="95" dirty="0">
                <a:latin typeface="Cambria"/>
                <a:cs typeface="Cambria"/>
              </a:rPr>
              <a:t>nouveau</a:t>
            </a:r>
            <a:r>
              <a:rPr sz="1050" spc="100" dirty="0">
                <a:latin typeface="Cambria"/>
                <a:cs typeface="Cambria"/>
              </a:rPr>
              <a:t> </a:t>
            </a:r>
            <a:r>
              <a:rPr sz="1050" spc="85" dirty="0">
                <a:latin typeface="Cambria"/>
                <a:cs typeface="Cambria"/>
              </a:rPr>
              <a:t>mandat.</a:t>
            </a:r>
            <a:endParaRPr sz="1050">
              <a:latin typeface="Cambria"/>
              <a:cs typeface="Cambr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35000" y="3300471"/>
            <a:ext cx="4799965" cy="160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b="1" spc="65" dirty="0">
                <a:latin typeface="Cambria"/>
                <a:cs typeface="Cambria"/>
              </a:rPr>
              <a:t>16h00</a:t>
            </a:r>
            <a:r>
              <a:rPr sz="1050" b="1" spc="495" dirty="0">
                <a:latin typeface="Cambria"/>
                <a:cs typeface="Cambria"/>
              </a:rPr>
              <a:t> </a:t>
            </a:r>
            <a:r>
              <a:rPr sz="1050" b="1" dirty="0">
                <a:latin typeface="Cambria"/>
                <a:cs typeface="Cambria"/>
              </a:rPr>
              <a:t>:</a:t>
            </a:r>
            <a:r>
              <a:rPr sz="1050" b="1" spc="110" dirty="0">
                <a:latin typeface="Cambria"/>
                <a:cs typeface="Cambria"/>
              </a:rPr>
              <a:t> </a:t>
            </a:r>
            <a:r>
              <a:rPr sz="1050" b="1" u="sng" spc="70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Ouverture</a:t>
            </a:r>
            <a:r>
              <a:rPr sz="1050" b="1" u="sng" spc="130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 </a:t>
            </a:r>
            <a:r>
              <a:rPr sz="1050" b="1" u="sng" spc="75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de</a:t>
            </a:r>
            <a:r>
              <a:rPr sz="1050" b="1" u="sng" spc="135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 </a:t>
            </a:r>
            <a:r>
              <a:rPr sz="1050" b="1" u="sng" spc="45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l’ASSEMBLEE</a:t>
            </a:r>
            <a:r>
              <a:rPr sz="1050" b="1" u="sng" spc="125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 </a:t>
            </a:r>
            <a:r>
              <a:rPr sz="1050" b="1" u="sng" spc="65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GENERALE</a:t>
            </a:r>
            <a:r>
              <a:rPr sz="1050" b="1" u="sng" spc="130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 </a:t>
            </a:r>
            <a:r>
              <a:rPr sz="1050" b="1" u="sng" spc="65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EXTRAORDINAIRE</a:t>
            </a:r>
            <a:r>
              <a:rPr sz="1050" b="1" u="sng" spc="475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 </a:t>
            </a:r>
            <a:r>
              <a:rPr sz="1050" spc="5" dirty="0">
                <a:latin typeface="Cambria"/>
                <a:cs typeface="Cambria"/>
              </a:rPr>
              <a:t>:</a:t>
            </a:r>
            <a:endParaRPr sz="1050">
              <a:latin typeface="Cambria"/>
              <a:cs typeface="Cambria"/>
            </a:endParaRPr>
          </a:p>
          <a:p>
            <a:pPr marL="697865" indent="-227965">
              <a:lnSpc>
                <a:spcPts val="1255"/>
              </a:lnSpc>
              <a:spcBef>
                <a:spcPts val="1210"/>
              </a:spcBef>
              <a:buFont typeface="MingLiU_HKSCS-ExtB"/>
              <a:buChar char="➢"/>
              <a:tabLst>
                <a:tab pos="697865" algn="l"/>
              </a:tabLst>
            </a:pPr>
            <a:r>
              <a:rPr sz="1050" spc="75" dirty="0">
                <a:latin typeface="Cambria"/>
                <a:cs typeface="Cambria"/>
              </a:rPr>
              <a:t>Décisions</a:t>
            </a:r>
            <a:endParaRPr sz="1050">
              <a:latin typeface="Cambria"/>
              <a:cs typeface="Cambria"/>
            </a:endParaRPr>
          </a:p>
          <a:p>
            <a:pPr marL="697865" indent="-227965">
              <a:lnSpc>
                <a:spcPts val="1240"/>
              </a:lnSpc>
              <a:buFont typeface="MingLiU_HKSCS-ExtB"/>
              <a:buChar char="➢"/>
              <a:tabLst>
                <a:tab pos="697865" algn="l"/>
              </a:tabLst>
            </a:pPr>
            <a:r>
              <a:rPr sz="1050" spc="65" dirty="0">
                <a:latin typeface="Cambria"/>
                <a:cs typeface="Cambria"/>
              </a:rPr>
              <a:t>Propositions</a:t>
            </a:r>
            <a:endParaRPr sz="1050">
              <a:latin typeface="Cambria"/>
              <a:cs typeface="Cambria"/>
            </a:endParaRPr>
          </a:p>
          <a:p>
            <a:pPr marL="697865" indent="-227965">
              <a:lnSpc>
                <a:spcPts val="1235"/>
              </a:lnSpc>
              <a:buFont typeface="MingLiU_HKSCS-ExtB"/>
              <a:buChar char="➢"/>
              <a:tabLst>
                <a:tab pos="697865" algn="l"/>
              </a:tabLst>
            </a:pPr>
            <a:r>
              <a:rPr sz="1050" spc="70" dirty="0">
                <a:latin typeface="Cambria"/>
                <a:cs typeface="Cambria"/>
              </a:rPr>
              <a:t>Présentations</a:t>
            </a:r>
            <a:r>
              <a:rPr sz="1050" spc="125" dirty="0">
                <a:latin typeface="Cambria"/>
                <a:cs typeface="Cambria"/>
              </a:rPr>
              <a:t> </a:t>
            </a:r>
            <a:r>
              <a:rPr sz="1050" spc="95" dirty="0">
                <a:latin typeface="Cambria"/>
                <a:cs typeface="Cambria"/>
              </a:rPr>
              <a:t>des</a:t>
            </a:r>
            <a:r>
              <a:rPr sz="1050" spc="120" dirty="0">
                <a:latin typeface="Cambria"/>
                <a:cs typeface="Cambria"/>
              </a:rPr>
              <a:t> </a:t>
            </a:r>
            <a:r>
              <a:rPr sz="1050" spc="80" dirty="0">
                <a:latin typeface="Cambria"/>
                <a:cs typeface="Cambria"/>
              </a:rPr>
              <a:t>statuts</a:t>
            </a:r>
            <a:r>
              <a:rPr sz="1050" spc="120" dirty="0">
                <a:latin typeface="Cambria"/>
                <a:cs typeface="Cambria"/>
              </a:rPr>
              <a:t> </a:t>
            </a:r>
            <a:r>
              <a:rPr sz="1050" spc="90" dirty="0">
                <a:latin typeface="Cambria"/>
                <a:cs typeface="Cambria"/>
              </a:rPr>
              <a:t>de</a:t>
            </a:r>
            <a:r>
              <a:rPr sz="1050" spc="130" dirty="0">
                <a:latin typeface="Cambria"/>
                <a:cs typeface="Cambria"/>
              </a:rPr>
              <a:t> </a:t>
            </a:r>
            <a:r>
              <a:rPr sz="1050" spc="70" dirty="0">
                <a:latin typeface="Cambria"/>
                <a:cs typeface="Cambria"/>
              </a:rPr>
              <a:t>Fransylva43</a:t>
            </a:r>
            <a:r>
              <a:rPr sz="1050" spc="125" dirty="0">
                <a:latin typeface="Cambria"/>
                <a:cs typeface="Cambria"/>
              </a:rPr>
              <a:t> </a:t>
            </a:r>
            <a:r>
              <a:rPr sz="1050" spc="75" dirty="0">
                <a:latin typeface="Cambria"/>
                <a:cs typeface="Cambria"/>
              </a:rPr>
              <a:t>par</a:t>
            </a:r>
            <a:r>
              <a:rPr sz="1050" spc="120" dirty="0">
                <a:latin typeface="Cambria"/>
                <a:cs typeface="Cambria"/>
              </a:rPr>
              <a:t> </a:t>
            </a:r>
            <a:r>
              <a:rPr sz="1050" dirty="0">
                <a:latin typeface="Cambria"/>
                <a:cs typeface="Cambria"/>
              </a:rPr>
              <a:t>Mr</a:t>
            </a:r>
            <a:r>
              <a:rPr sz="1050" spc="145" dirty="0">
                <a:latin typeface="Cambria"/>
                <a:cs typeface="Cambria"/>
              </a:rPr>
              <a:t> </a:t>
            </a:r>
            <a:r>
              <a:rPr sz="1050" spc="90" dirty="0">
                <a:latin typeface="Cambria"/>
                <a:cs typeface="Cambria"/>
              </a:rPr>
              <a:t>Jean</a:t>
            </a:r>
            <a:r>
              <a:rPr sz="1050" spc="130" dirty="0">
                <a:latin typeface="Cambria"/>
                <a:cs typeface="Cambria"/>
              </a:rPr>
              <a:t> </a:t>
            </a:r>
            <a:r>
              <a:rPr sz="1050" spc="70" dirty="0">
                <a:latin typeface="Cambria"/>
                <a:cs typeface="Cambria"/>
              </a:rPr>
              <a:t>GOYET</a:t>
            </a:r>
            <a:endParaRPr sz="1050">
              <a:latin typeface="Cambria"/>
              <a:cs typeface="Cambria"/>
            </a:endParaRPr>
          </a:p>
          <a:p>
            <a:pPr marL="697865" indent="-227965">
              <a:lnSpc>
                <a:spcPts val="1250"/>
              </a:lnSpc>
              <a:buFont typeface="MingLiU_HKSCS-ExtB"/>
              <a:buChar char="➢"/>
              <a:tabLst>
                <a:tab pos="697865" algn="l"/>
              </a:tabLst>
            </a:pPr>
            <a:r>
              <a:rPr sz="1050" spc="80" dirty="0">
                <a:latin typeface="Cambria"/>
                <a:cs typeface="Cambria"/>
              </a:rPr>
              <a:t>Résolution</a:t>
            </a:r>
            <a:r>
              <a:rPr sz="1050" spc="440" dirty="0">
                <a:latin typeface="Cambria"/>
                <a:cs typeface="Cambria"/>
              </a:rPr>
              <a:t> </a:t>
            </a:r>
            <a:r>
              <a:rPr sz="1050" spc="55" dirty="0">
                <a:latin typeface="Cambria"/>
                <a:cs typeface="Cambria"/>
              </a:rPr>
              <a:t>:</a:t>
            </a:r>
            <a:r>
              <a:rPr sz="1050" spc="110" dirty="0">
                <a:latin typeface="Cambria"/>
                <a:cs typeface="Cambria"/>
              </a:rPr>
              <a:t> </a:t>
            </a:r>
            <a:r>
              <a:rPr sz="1050" spc="85" dirty="0">
                <a:latin typeface="Cambria"/>
                <a:cs typeface="Cambria"/>
              </a:rPr>
              <a:t>adoption</a:t>
            </a:r>
            <a:r>
              <a:rPr sz="1050" spc="110" dirty="0">
                <a:latin typeface="Cambria"/>
                <a:cs typeface="Cambria"/>
              </a:rPr>
              <a:t> </a:t>
            </a:r>
            <a:r>
              <a:rPr sz="1050" spc="95" dirty="0">
                <a:latin typeface="Cambria"/>
                <a:cs typeface="Cambria"/>
              </a:rPr>
              <a:t>des</a:t>
            </a:r>
            <a:r>
              <a:rPr sz="1050" spc="105" dirty="0">
                <a:latin typeface="Cambria"/>
                <a:cs typeface="Cambria"/>
              </a:rPr>
              <a:t> </a:t>
            </a:r>
            <a:r>
              <a:rPr sz="1050" spc="80" dirty="0">
                <a:latin typeface="Cambria"/>
                <a:cs typeface="Cambria"/>
              </a:rPr>
              <a:t>statuts</a:t>
            </a:r>
            <a:r>
              <a:rPr sz="1050" spc="95" dirty="0">
                <a:latin typeface="Cambria"/>
                <a:cs typeface="Cambria"/>
              </a:rPr>
              <a:t> </a:t>
            </a:r>
            <a:r>
              <a:rPr sz="1050" spc="100" dirty="0">
                <a:latin typeface="Cambria"/>
                <a:cs typeface="Cambria"/>
              </a:rPr>
              <a:t>mis</a:t>
            </a:r>
            <a:r>
              <a:rPr sz="1050" spc="105" dirty="0">
                <a:latin typeface="Cambria"/>
                <a:cs typeface="Cambria"/>
              </a:rPr>
              <a:t> </a:t>
            </a:r>
            <a:r>
              <a:rPr sz="1050" spc="75" dirty="0">
                <a:latin typeface="Cambria"/>
                <a:cs typeface="Cambria"/>
              </a:rPr>
              <a:t>à</a:t>
            </a:r>
            <a:r>
              <a:rPr sz="1050" spc="95" dirty="0">
                <a:latin typeface="Cambria"/>
                <a:cs typeface="Cambria"/>
              </a:rPr>
              <a:t> </a:t>
            </a:r>
            <a:r>
              <a:rPr sz="1050" spc="65" dirty="0">
                <a:latin typeface="Cambria"/>
                <a:cs typeface="Cambria"/>
              </a:rPr>
              <a:t>jour</a:t>
            </a:r>
            <a:endParaRPr sz="105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1225"/>
              </a:spcBef>
            </a:pPr>
            <a:r>
              <a:rPr sz="1050" b="1" spc="65" dirty="0">
                <a:latin typeface="Cambria"/>
                <a:cs typeface="Cambria"/>
              </a:rPr>
              <a:t>16h45</a:t>
            </a:r>
            <a:r>
              <a:rPr sz="1050" b="1" spc="140" dirty="0">
                <a:latin typeface="Cambria"/>
                <a:cs typeface="Cambria"/>
              </a:rPr>
              <a:t>  </a:t>
            </a:r>
            <a:r>
              <a:rPr sz="1050" b="1" dirty="0">
                <a:latin typeface="Cambria"/>
                <a:cs typeface="Cambria"/>
              </a:rPr>
              <a:t>:</a:t>
            </a:r>
            <a:r>
              <a:rPr sz="1050" b="1" spc="140" dirty="0">
                <a:latin typeface="Cambria"/>
                <a:cs typeface="Cambria"/>
              </a:rPr>
              <a:t> </a:t>
            </a:r>
            <a:r>
              <a:rPr sz="1050" spc="85" dirty="0">
                <a:latin typeface="Cambria"/>
                <a:cs typeface="Cambria"/>
              </a:rPr>
              <a:t>Questions/Réponses</a:t>
            </a:r>
            <a:r>
              <a:rPr sz="1050" spc="114" dirty="0">
                <a:latin typeface="Cambria"/>
                <a:cs typeface="Cambria"/>
              </a:rPr>
              <a:t> </a:t>
            </a:r>
            <a:r>
              <a:rPr sz="1050" spc="95" dirty="0">
                <a:latin typeface="Cambria"/>
                <a:cs typeface="Cambria"/>
              </a:rPr>
              <a:t>des</a:t>
            </a:r>
            <a:r>
              <a:rPr sz="1050" spc="114" dirty="0">
                <a:latin typeface="Cambria"/>
                <a:cs typeface="Cambria"/>
              </a:rPr>
              <a:t> </a:t>
            </a:r>
            <a:r>
              <a:rPr sz="1050" spc="70" dirty="0">
                <a:latin typeface="Cambria"/>
                <a:cs typeface="Cambria"/>
              </a:rPr>
              <a:t>adhérents</a:t>
            </a:r>
            <a:endParaRPr sz="105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1050" b="1" spc="65" dirty="0">
                <a:latin typeface="Cambria"/>
                <a:cs typeface="Cambria"/>
              </a:rPr>
              <a:t>17h00:</a:t>
            </a:r>
            <a:r>
              <a:rPr sz="1050" b="1" spc="110" dirty="0">
                <a:latin typeface="Cambria"/>
                <a:cs typeface="Cambria"/>
              </a:rPr>
              <a:t> </a:t>
            </a:r>
            <a:r>
              <a:rPr sz="1050" spc="35" dirty="0">
                <a:latin typeface="Cambria"/>
                <a:cs typeface="Cambria"/>
              </a:rPr>
              <a:t>Fin</a:t>
            </a:r>
            <a:endParaRPr sz="105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410</Words>
  <Application>Microsoft Office PowerPoint</Application>
  <PresentationFormat>Personnalisé</PresentationFormat>
  <Paragraphs>51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6" baseType="lpstr">
      <vt:lpstr>MingLiU_HKSCS-ExtB</vt:lpstr>
      <vt:lpstr>Calibri</vt:lpstr>
      <vt:lpstr>Cambria</vt:lpstr>
      <vt:lpstr>Office Theme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Programme AG.odt</dc:title>
  <dc:creator>isabelle vanillecafÃ©</dc:creator>
  <cp:lastModifiedBy>philippe beignier</cp:lastModifiedBy>
  <cp:revision>1</cp:revision>
  <dcterms:created xsi:type="dcterms:W3CDTF">2026-06-04T16:31:28Z</dcterms:created>
  <dcterms:modified xsi:type="dcterms:W3CDTF">2026-06-04T16:32:08Z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2026-06-03T00:00:00Z</vt:filetime>
  </property>
  <property fmtid="{D5CDD505-2E9C-101B-9397-08002B2CF9AE}" pid="3" name="LastSaved">
    <vt:filetime>2026-06-04T00:00:00Z</vt:filetime>
  </property>
  <property fmtid="{D5CDD505-2E9C-101B-9397-08002B2CF9AE}" pid="4" name="Producer">
    <vt:lpwstr>Microsoft: Print To PDF</vt:lpwstr>
  </property>
</Properties>
</file>