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9"/>
  </p:notesMasterIdLst>
  <p:handoutMasterIdLst>
    <p:handoutMasterId r:id="rId30"/>
  </p:handoutMasterIdLst>
  <p:sldIdLst>
    <p:sldId id="256" r:id="rId3"/>
    <p:sldId id="259" r:id="rId4"/>
    <p:sldId id="258" r:id="rId5"/>
    <p:sldId id="289" r:id="rId6"/>
    <p:sldId id="261" r:id="rId7"/>
    <p:sldId id="262" r:id="rId8"/>
    <p:sldId id="263" r:id="rId9"/>
    <p:sldId id="273" r:id="rId10"/>
    <p:sldId id="288" r:id="rId11"/>
    <p:sldId id="264" r:id="rId12"/>
    <p:sldId id="281" r:id="rId13"/>
    <p:sldId id="265" r:id="rId14"/>
    <p:sldId id="266" r:id="rId15"/>
    <p:sldId id="267" r:id="rId16"/>
    <p:sldId id="268" r:id="rId17"/>
    <p:sldId id="269" r:id="rId18"/>
    <p:sldId id="270" r:id="rId19"/>
    <p:sldId id="271" r:id="rId20"/>
    <p:sldId id="272" r:id="rId21"/>
    <p:sldId id="287" r:id="rId22"/>
    <p:sldId id="274" r:id="rId23"/>
    <p:sldId id="282" r:id="rId24"/>
    <p:sldId id="286" r:id="rId25"/>
    <p:sldId id="285" r:id="rId26"/>
    <p:sldId id="284" r:id="rId27"/>
    <p:sldId id="257" r:id="rId28"/>
  </p:sldIdLst>
  <p:sldSz cx="10080625" cy="7559675"/>
  <p:notesSz cx="7559675" cy="1069181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3A5A880-38A9-464E-A92C-4480E823D4F3}" v="2" dt="2026-06-04T07:10:07.086"/>
  </p1510:revLst>
</p1510:revInfo>
</file>

<file path=ppt/tableStyles.xml><?xml version="1.0" encoding="utf-8"?>
<a:tblStyleLst xmlns:a="http://schemas.openxmlformats.org/drawingml/2006/main" def="{5C22544A-7EE6-4342-B048-85BDC9FD1C3A}">
  <a:tblStyle styleId="{5C22544A-7EE6-4342-B048-85BDC9FD1C3A}" styleName="">
    <a:wholeTbl>
      <a:tcTxStyle>
        <a:font>
          <a:latin typeface="+mn-lt"/>
          <a:ea typeface="+mn-ea"/>
          <a:cs typeface="+mn-cs"/>
        </a:font>
        <a:srgbClr val="000000"/>
      </a:tcTxStyle>
      <a:tcStyle>
        <a:tcBdr>
          <a:left>
            <a:ln w="12701" cap="flat" cmpd="sng" algn="ctr">
              <a:solidFill>
                <a:srgbClr val="FFFFFF"/>
              </a:solidFill>
              <a:prstDash val="solid"/>
              <a:round/>
              <a:headEnd type="none" w="med" len="med"/>
              <a:tailEnd type="none" w="med" len="med"/>
            </a:ln>
          </a:left>
          <a:right>
            <a:ln w="12701" cap="flat" cmpd="sng" algn="ctr">
              <a:solidFill>
                <a:srgbClr val="FFFFFF"/>
              </a:solidFill>
              <a:prstDash val="solid"/>
              <a:round/>
              <a:headEnd type="none" w="med" len="med"/>
              <a:tailEnd type="none" w="med" len="med"/>
            </a:ln>
          </a:right>
          <a:top>
            <a:ln w="12701" cap="flat" cmpd="sng" algn="ctr">
              <a:solidFill>
                <a:srgbClr val="FFFFFF"/>
              </a:solidFill>
              <a:prstDash val="solid"/>
              <a:round/>
              <a:headEnd type="none" w="med" len="med"/>
              <a:tailEnd type="none" w="med" len="med"/>
            </a:ln>
          </a:top>
          <a:bottom>
            <a:ln w="12701" cap="flat" cmpd="sng" algn="ctr">
              <a:solidFill>
                <a:srgbClr val="FFFFFF"/>
              </a:solidFill>
              <a:prstDash val="solid"/>
              <a:round/>
              <a:headEnd type="none" w="med" len="med"/>
              <a:tailEnd type="none" w="med" len="med"/>
            </a:ln>
          </a:bottom>
        </a:tcBdr>
        <a:fill>
          <a:solidFill>
            <a:srgbClr val="E7EAED"/>
          </a:solidFill>
        </a:fill>
      </a:tcStyle>
    </a:wholeTbl>
    <a:band1H>
      <a:tcStyle>
        <a:tcBdr/>
        <a:fill>
          <a:solidFill>
            <a:srgbClr val="CCD2D8"/>
          </a:solidFill>
        </a:fill>
      </a:tcStyle>
    </a:band1H>
    <a:band2H>
      <a:tcStyle>
        <a:tcBdr/>
      </a:tcStyle>
    </a:band2H>
    <a:band1V>
      <a:tcStyle>
        <a:tcBdr/>
        <a:fill>
          <a:solidFill>
            <a:srgbClr val="CCD2D8"/>
          </a:solidFill>
        </a:fill>
      </a:tcStyle>
    </a:band1V>
    <a:band2V>
      <a:tcStyle>
        <a:tcBdr/>
      </a:tcStyle>
    </a:band2V>
    <a:lastCol>
      <a:tcTxStyle b="on">
        <a:font>
          <a:latin typeface="+mn-lt"/>
          <a:ea typeface="+mn-ea"/>
          <a:cs typeface="+mn-cs"/>
        </a:font>
        <a:srgbClr val="FFFFFF"/>
      </a:tcTxStyle>
      <a:tcStyle>
        <a:tcBdr/>
        <a:fill>
          <a:solidFill>
            <a:srgbClr val="156082"/>
          </a:solidFill>
        </a:fill>
      </a:tcStyle>
    </a:lastCol>
    <a:firstCol>
      <a:tcTxStyle b="on">
        <a:font>
          <a:latin typeface="+mn-lt"/>
          <a:ea typeface="+mn-ea"/>
          <a:cs typeface="+mn-cs"/>
        </a:font>
        <a:srgbClr val="FFFFFF"/>
      </a:tcTxStyle>
      <a:tcStyle>
        <a:tcBdr/>
        <a:fill>
          <a:solidFill>
            <a:srgbClr val="156082"/>
          </a:solidFill>
        </a:fill>
      </a:tcStyle>
    </a:firstCol>
    <a:lastRow>
      <a:tcTxStyle b="on">
        <a:font>
          <a:latin typeface="+mn-lt"/>
          <a:ea typeface="+mn-ea"/>
          <a:cs typeface="+mn-cs"/>
        </a:font>
        <a:srgbClr val="FFFFFF"/>
      </a:tcTxStyle>
      <a:tcStyle>
        <a:tcBdr>
          <a:top>
            <a:ln w="38103" cap="flat" cmpd="sng" algn="ctr">
              <a:solidFill>
                <a:srgbClr val="FFFFFF"/>
              </a:solidFill>
              <a:prstDash val="solid"/>
              <a:round/>
              <a:headEnd type="none" w="med" len="med"/>
              <a:tailEnd type="none" w="med" len="med"/>
            </a:ln>
          </a:top>
        </a:tcBdr>
        <a:fill>
          <a:solidFill>
            <a:srgbClr val="156082"/>
          </a:solidFill>
        </a:fill>
      </a:tcStyle>
    </a:lastRow>
    <a:firstRow>
      <a:tcTxStyle b="on">
        <a:font>
          <a:latin typeface="+mn-lt"/>
          <a:ea typeface="+mn-ea"/>
          <a:cs typeface="+mn-cs"/>
        </a:font>
        <a:srgbClr val="FFFFFF"/>
      </a:tcTxStyle>
      <a:tcStyle>
        <a:tcBdr>
          <a:bottom>
            <a:ln w="38103" cap="flat" cmpd="sng" algn="ctr">
              <a:solidFill>
                <a:srgbClr val="FFFFFF"/>
              </a:solidFill>
              <a:prstDash val="solid"/>
              <a:round/>
              <a:headEnd type="none" w="med" len="med"/>
              <a:tailEnd type="none" w="med" len="med"/>
            </a:ln>
          </a:bottom>
        </a:tcBdr>
        <a:fill>
          <a:solidFill>
            <a:srgbClr val="15608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1" d="100"/>
          <a:sy n="71" d="100"/>
        </p:scale>
        <p:origin x="1579" y="53"/>
      </p:cViewPr>
      <p:guideLst/>
    </p:cSldViewPr>
  </p:slideViewPr>
  <p:notesTextViewPr>
    <p:cViewPr>
      <p:scale>
        <a:sx n="1" d="1"/>
        <a:sy n="1" d="1"/>
      </p:scale>
      <p:origin x="0" y="0"/>
    </p:cViewPr>
  </p:notesTextViewPr>
  <p:sorterViewPr>
    <p:cViewPr>
      <p:scale>
        <a:sx n="90" d="100"/>
        <a:sy n="90" d="100"/>
      </p:scale>
      <p:origin x="0" y="-7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handoutMaster" Target="handoutMasters/handoutMaster1.xml"/><Relationship Id="rId35" Type="http://schemas.microsoft.com/office/2015/10/relationships/revisionInfo" Target="revisionInfo.xml"/><Relationship Id="rId8" Type="http://schemas.openxmlformats.org/officeDocument/2006/relationships/slide" Target="slides/slide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F95BC449-E961-F7DF-C34B-B96E428EEC29}"/>
              </a:ext>
            </a:extLst>
          </p:cNvPr>
          <p:cNvSpPr txBox="1">
            <a:spLocks noGrp="1"/>
          </p:cNvSpPr>
          <p:nvPr>
            <p:ph type="hdr" sz="quarter"/>
          </p:nvPr>
        </p:nvSpPr>
        <p:spPr>
          <a:xfrm>
            <a:off x="0" y="0"/>
            <a:ext cx="3280684" cy="534238"/>
          </a:xfrm>
          <a:prstGeom prst="rect">
            <a:avLst/>
          </a:prstGeom>
          <a:noFill/>
          <a:ln>
            <a:noFill/>
          </a:ln>
        </p:spPr>
        <p:txBody>
          <a:bodyPr vert="horz" wrap="none" lIns="90004" tIns="44997" rIns="90004" bIns="44997" anchor="t" anchorCtr="0" compatLnSpc="0">
            <a:noAutofit/>
          </a:bodyPr>
          <a:lstStyle/>
          <a:p>
            <a:pPr marL="0" marR="0" lvl="0" indent="0" algn="l" defTabSz="914400"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fr-FR" sz="1400" b="0" i="0" u="none" strike="noStrike" kern="1200" cap="none" spc="0" baseline="0">
              <a:solidFill>
                <a:srgbClr val="000000"/>
              </a:solidFill>
              <a:uFillTx/>
              <a:latin typeface="Arial" pitchFamily="18"/>
              <a:ea typeface="Microsoft YaHei" pitchFamily="2"/>
              <a:cs typeface="Arial" pitchFamily="2"/>
            </a:endParaRPr>
          </a:p>
        </p:txBody>
      </p:sp>
      <p:sp>
        <p:nvSpPr>
          <p:cNvPr id="3" name="Espace réservé de la date 2">
            <a:extLst>
              <a:ext uri="{FF2B5EF4-FFF2-40B4-BE49-F238E27FC236}">
                <a16:creationId xmlns:a16="http://schemas.microsoft.com/office/drawing/2014/main" id="{43541E86-824A-01F3-13BE-AEC5E84F8C3B}"/>
              </a:ext>
            </a:extLst>
          </p:cNvPr>
          <p:cNvSpPr txBox="1">
            <a:spLocks noGrp="1"/>
          </p:cNvSpPr>
          <p:nvPr>
            <p:ph type="dt" sz="quarter" idx="1"/>
          </p:nvPr>
        </p:nvSpPr>
        <p:spPr>
          <a:xfrm>
            <a:off x="4278962" y="0"/>
            <a:ext cx="3280684" cy="534238"/>
          </a:xfrm>
          <a:prstGeom prst="rect">
            <a:avLst/>
          </a:prstGeom>
          <a:noFill/>
          <a:ln>
            <a:noFill/>
          </a:ln>
        </p:spPr>
        <p:txBody>
          <a:bodyPr vert="horz" wrap="none" lIns="90004" tIns="44997" rIns="90004" bIns="44997" anchor="t" anchorCtr="0" compatLnSpc="0">
            <a:noAutofit/>
          </a:bodyPr>
          <a:lstStyle/>
          <a:p>
            <a:pPr marL="0" marR="0" lvl="0" indent="0" algn="r" defTabSz="914400"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fr-FR" sz="1400" b="0" i="0" u="none" strike="noStrike" kern="1200" cap="none" spc="0" baseline="0">
              <a:solidFill>
                <a:srgbClr val="000000"/>
              </a:solidFill>
              <a:uFillTx/>
              <a:latin typeface="Arial" pitchFamily="18"/>
              <a:ea typeface="Microsoft YaHei" pitchFamily="2"/>
              <a:cs typeface="Arial" pitchFamily="2"/>
            </a:endParaRPr>
          </a:p>
        </p:txBody>
      </p:sp>
      <p:sp>
        <p:nvSpPr>
          <p:cNvPr id="4" name="Espace réservé du pied de page 3">
            <a:extLst>
              <a:ext uri="{FF2B5EF4-FFF2-40B4-BE49-F238E27FC236}">
                <a16:creationId xmlns:a16="http://schemas.microsoft.com/office/drawing/2014/main" id="{CABD055B-C3B0-0541-C29B-1A6145BDF335}"/>
              </a:ext>
            </a:extLst>
          </p:cNvPr>
          <p:cNvSpPr txBox="1">
            <a:spLocks noGrp="1"/>
          </p:cNvSpPr>
          <p:nvPr>
            <p:ph type="ftr" sz="quarter" idx="2"/>
          </p:nvPr>
        </p:nvSpPr>
        <p:spPr>
          <a:xfrm>
            <a:off x="0" y="10157402"/>
            <a:ext cx="3280684" cy="534238"/>
          </a:xfrm>
          <a:prstGeom prst="rect">
            <a:avLst/>
          </a:prstGeom>
          <a:noFill/>
          <a:ln>
            <a:noFill/>
          </a:ln>
        </p:spPr>
        <p:txBody>
          <a:bodyPr vert="horz" wrap="none" lIns="90004" tIns="44997" rIns="90004" bIns="44997" anchor="b" anchorCtr="0" compatLnSpc="0">
            <a:noAutofit/>
          </a:bodyPr>
          <a:lstStyle/>
          <a:p>
            <a:pPr marL="0" marR="0" lvl="0" indent="0" algn="l" defTabSz="914400"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fr-FR" sz="1400" b="0" i="0" u="none" strike="noStrike" kern="1200" cap="none" spc="0" baseline="0">
              <a:solidFill>
                <a:srgbClr val="000000"/>
              </a:solidFill>
              <a:uFillTx/>
              <a:latin typeface="Arial" pitchFamily="18"/>
              <a:ea typeface="Microsoft YaHei" pitchFamily="2"/>
              <a:cs typeface="Arial" pitchFamily="2"/>
            </a:endParaRPr>
          </a:p>
        </p:txBody>
      </p:sp>
      <p:sp>
        <p:nvSpPr>
          <p:cNvPr id="5" name="Espace réservé du numéro de diapositive 4">
            <a:extLst>
              <a:ext uri="{FF2B5EF4-FFF2-40B4-BE49-F238E27FC236}">
                <a16:creationId xmlns:a16="http://schemas.microsoft.com/office/drawing/2014/main" id="{13D9E1D7-FA74-1556-C1E6-4261791D826D}"/>
              </a:ext>
            </a:extLst>
          </p:cNvPr>
          <p:cNvSpPr txBox="1">
            <a:spLocks noGrp="1"/>
          </p:cNvSpPr>
          <p:nvPr>
            <p:ph type="sldNum" sz="quarter" idx="3"/>
          </p:nvPr>
        </p:nvSpPr>
        <p:spPr>
          <a:xfrm>
            <a:off x="4278962" y="10157402"/>
            <a:ext cx="3280684" cy="534238"/>
          </a:xfrm>
          <a:prstGeom prst="rect">
            <a:avLst/>
          </a:prstGeom>
          <a:noFill/>
          <a:ln>
            <a:noFill/>
          </a:ln>
        </p:spPr>
        <p:txBody>
          <a:bodyPr vert="horz" wrap="none" lIns="90004" tIns="44997" rIns="90004" bIns="44997" anchor="b" anchorCtr="0" compatLnSpc="0">
            <a:noAutofit/>
          </a:bodyPr>
          <a:lstStyle/>
          <a:p>
            <a:pPr marL="0" marR="0" lvl="0" indent="0" algn="r" defTabSz="914400"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5AF745F3-7034-4E16-84DD-1A1E49CFB0FE}" type="slidenum">
              <a:t>‹N°›</a:t>
            </a:fld>
            <a:endParaRPr lang="fr-FR" sz="1400" b="0" i="0" u="none" strike="noStrike" kern="1200" cap="none" spc="0" baseline="0">
              <a:solidFill>
                <a:srgbClr val="000000"/>
              </a:solidFill>
              <a:uFillTx/>
              <a:latin typeface="Arial" pitchFamily="18"/>
              <a:ea typeface="Microsoft YaHei" pitchFamily="2"/>
              <a:cs typeface="Arial" pitchFamily="2"/>
            </a:endParaRPr>
          </a:p>
        </p:txBody>
      </p:sp>
    </p:spTree>
    <p:extLst>
      <p:ext uri="{BB962C8B-B14F-4D97-AF65-F5344CB8AC3E}">
        <p14:creationId xmlns:p14="http://schemas.microsoft.com/office/powerpoint/2010/main" val="42750250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3D49A2D-802A-A968-4345-09DD0CA6BCE8}"/>
              </a:ext>
            </a:extLst>
          </p:cNvPr>
          <p:cNvSpPr>
            <a:spLocks noGrp="1" noRot="1" noChangeAspect="1"/>
          </p:cNvSpPr>
          <p:nvPr>
            <p:ph type="sldImg" idx="2"/>
          </p:nvPr>
        </p:nvSpPr>
        <p:spPr>
          <a:xfrm>
            <a:off x="1107000" y="812517"/>
            <a:ext cx="5345280" cy="4008958"/>
          </a:xfrm>
          <a:prstGeom prst="rect">
            <a:avLst/>
          </a:prstGeom>
          <a:noFill/>
          <a:ln>
            <a:noFill/>
            <a:prstDash val="solid"/>
          </a:ln>
        </p:spPr>
      </p:sp>
      <p:sp>
        <p:nvSpPr>
          <p:cNvPr id="3" name="Espace réservé des notes 2">
            <a:extLst>
              <a:ext uri="{FF2B5EF4-FFF2-40B4-BE49-F238E27FC236}">
                <a16:creationId xmlns:a16="http://schemas.microsoft.com/office/drawing/2014/main" id="{F733E19F-A07B-67F3-3B6D-DC1E0A6FFE75}"/>
              </a:ext>
            </a:extLst>
          </p:cNvPr>
          <p:cNvSpPr txBox="1">
            <a:spLocks noGrp="1"/>
          </p:cNvSpPr>
          <p:nvPr>
            <p:ph type="body" sz="quarter" idx="3"/>
          </p:nvPr>
        </p:nvSpPr>
        <p:spPr>
          <a:xfrm>
            <a:off x="755998" y="5078522"/>
            <a:ext cx="6047640" cy="4811042"/>
          </a:xfrm>
          <a:prstGeom prst="rect">
            <a:avLst/>
          </a:prstGeom>
          <a:noFill/>
          <a:ln>
            <a:noFill/>
          </a:ln>
        </p:spPr>
        <p:txBody>
          <a:bodyPr vert="horz" wrap="square" lIns="0" tIns="0" rIns="0" bIns="0" anchor="t" anchorCtr="0" compatLnSpc="1">
            <a:noAutofit/>
          </a:bodyPr>
          <a:lstStyle/>
          <a:p>
            <a:pPr lvl="0"/>
            <a:endParaRPr lang="fr-FR"/>
          </a:p>
        </p:txBody>
      </p:sp>
      <p:sp>
        <p:nvSpPr>
          <p:cNvPr id="4" name="Espace réservé de l'en-tête 3">
            <a:extLst>
              <a:ext uri="{FF2B5EF4-FFF2-40B4-BE49-F238E27FC236}">
                <a16:creationId xmlns:a16="http://schemas.microsoft.com/office/drawing/2014/main" id="{A3CAE089-010C-5DB7-5B47-B63269D3AFDA}"/>
              </a:ext>
            </a:extLst>
          </p:cNvPr>
          <p:cNvSpPr txBox="1">
            <a:spLocks noGrp="1"/>
          </p:cNvSpPr>
          <p:nvPr>
            <p:ph type="hdr" sz="quarter"/>
          </p:nvPr>
        </p:nvSpPr>
        <p:spPr>
          <a:xfrm>
            <a:off x="0" y="0"/>
            <a:ext cx="3280684" cy="534238"/>
          </a:xfrm>
          <a:prstGeom prst="rect">
            <a:avLst/>
          </a:prstGeom>
          <a:noFill/>
          <a:ln>
            <a:noFill/>
          </a:ln>
        </p:spPr>
        <p:txBody>
          <a:bodyPr vert="horz" wrap="square" lIns="0" tIns="0" rIns="0" bIns="0" anchor="t" anchorCtr="0" compatLnSpc="1">
            <a:noAutofit/>
          </a:bodyPr>
          <a:lstStyle>
            <a:lvl1pPr marL="0" marR="0" lvl="0" indent="0" algn="l" defTabSz="914400" rtl="0" fontAlgn="auto" hangingPunct="0">
              <a:lnSpc>
                <a:spcPct val="100000"/>
              </a:lnSpc>
              <a:spcBef>
                <a:spcPts val="0"/>
              </a:spcBef>
              <a:spcAft>
                <a:spcPts val="0"/>
              </a:spcAft>
              <a:buNone/>
              <a:tabLst/>
              <a:defRPr lang="fr-FR" sz="1400" b="0" i="0" u="none" strike="noStrike" kern="1200" cap="none" spc="0" baseline="0">
                <a:solidFill>
                  <a:srgbClr val="000000"/>
                </a:solidFill>
                <a:uFillTx/>
                <a:latin typeface="Times New Roman" pitchFamily="18"/>
                <a:ea typeface="Lucida Sans Unicode" pitchFamily="2"/>
                <a:cs typeface="Tahoma" pitchFamily="2"/>
              </a:defRPr>
            </a:lvl1pPr>
          </a:lstStyle>
          <a:p>
            <a:pPr lvl="0"/>
            <a:endParaRPr lang="fr-FR"/>
          </a:p>
        </p:txBody>
      </p:sp>
      <p:sp>
        <p:nvSpPr>
          <p:cNvPr id="5" name="Espace réservé de la date 4">
            <a:extLst>
              <a:ext uri="{FF2B5EF4-FFF2-40B4-BE49-F238E27FC236}">
                <a16:creationId xmlns:a16="http://schemas.microsoft.com/office/drawing/2014/main" id="{B11050A2-E852-51F6-FEB4-88974AD0F77A}"/>
              </a:ext>
            </a:extLst>
          </p:cNvPr>
          <p:cNvSpPr txBox="1">
            <a:spLocks noGrp="1"/>
          </p:cNvSpPr>
          <p:nvPr>
            <p:ph type="dt" idx="1"/>
          </p:nvPr>
        </p:nvSpPr>
        <p:spPr>
          <a:xfrm>
            <a:off x="4278962" y="0"/>
            <a:ext cx="3280684" cy="534238"/>
          </a:xfrm>
          <a:prstGeom prst="rect">
            <a:avLst/>
          </a:prstGeom>
          <a:noFill/>
          <a:ln>
            <a:noFill/>
          </a:ln>
        </p:spPr>
        <p:txBody>
          <a:bodyPr vert="horz" wrap="square" lIns="0" tIns="0" rIns="0" bIns="0" anchor="t" anchorCtr="0" compatLnSpc="1">
            <a:noAutofit/>
          </a:bodyPr>
          <a:lstStyle>
            <a:lvl1pPr marL="0" marR="0" lvl="0" indent="0" algn="r" defTabSz="914400" rtl="0" fontAlgn="auto" hangingPunct="0">
              <a:lnSpc>
                <a:spcPct val="100000"/>
              </a:lnSpc>
              <a:spcBef>
                <a:spcPts val="0"/>
              </a:spcBef>
              <a:spcAft>
                <a:spcPts val="0"/>
              </a:spcAft>
              <a:buNone/>
              <a:tabLst/>
              <a:defRPr lang="fr-FR" sz="1400" b="0" i="0" u="none" strike="noStrike" kern="1200" cap="none" spc="0" baseline="0">
                <a:solidFill>
                  <a:srgbClr val="000000"/>
                </a:solidFill>
                <a:uFillTx/>
                <a:latin typeface="Times New Roman" pitchFamily="18"/>
                <a:ea typeface="Lucida Sans Unicode" pitchFamily="2"/>
                <a:cs typeface="Tahoma" pitchFamily="2"/>
              </a:defRPr>
            </a:lvl1pPr>
          </a:lstStyle>
          <a:p>
            <a:pPr lvl="0"/>
            <a:endParaRPr lang="fr-FR"/>
          </a:p>
        </p:txBody>
      </p:sp>
      <p:sp>
        <p:nvSpPr>
          <p:cNvPr id="6" name="Espace réservé du pied de page 5">
            <a:extLst>
              <a:ext uri="{FF2B5EF4-FFF2-40B4-BE49-F238E27FC236}">
                <a16:creationId xmlns:a16="http://schemas.microsoft.com/office/drawing/2014/main" id="{BA21D24B-0577-F79E-B45E-8E50C8A81A41}"/>
              </a:ext>
            </a:extLst>
          </p:cNvPr>
          <p:cNvSpPr txBox="1">
            <a:spLocks noGrp="1"/>
          </p:cNvSpPr>
          <p:nvPr>
            <p:ph type="ftr" sz="quarter" idx="4"/>
          </p:nvPr>
        </p:nvSpPr>
        <p:spPr>
          <a:xfrm>
            <a:off x="0" y="10157402"/>
            <a:ext cx="3280684" cy="534238"/>
          </a:xfrm>
          <a:prstGeom prst="rect">
            <a:avLst/>
          </a:prstGeom>
          <a:noFill/>
          <a:ln>
            <a:noFill/>
          </a:ln>
        </p:spPr>
        <p:txBody>
          <a:bodyPr vert="horz" wrap="square" lIns="0" tIns="0" rIns="0" bIns="0" anchor="b" anchorCtr="0" compatLnSpc="1">
            <a:noAutofit/>
          </a:bodyPr>
          <a:lstStyle>
            <a:lvl1pPr marL="0" marR="0" lvl="0" indent="0" algn="l" defTabSz="914400" rtl="0" fontAlgn="auto" hangingPunct="0">
              <a:lnSpc>
                <a:spcPct val="100000"/>
              </a:lnSpc>
              <a:spcBef>
                <a:spcPts val="0"/>
              </a:spcBef>
              <a:spcAft>
                <a:spcPts val="0"/>
              </a:spcAft>
              <a:buNone/>
              <a:tabLst/>
              <a:defRPr lang="fr-FR" sz="1400" b="0" i="0" u="none" strike="noStrike" kern="1200" cap="none" spc="0" baseline="0">
                <a:solidFill>
                  <a:srgbClr val="000000"/>
                </a:solidFill>
                <a:uFillTx/>
                <a:latin typeface="Times New Roman" pitchFamily="18"/>
                <a:ea typeface="Lucida Sans Unicode" pitchFamily="2"/>
                <a:cs typeface="Tahoma" pitchFamily="2"/>
              </a:defRPr>
            </a:lvl1pPr>
          </a:lstStyle>
          <a:p>
            <a:pPr lvl="0"/>
            <a:endParaRPr lang="fr-FR"/>
          </a:p>
        </p:txBody>
      </p:sp>
      <p:sp>
        <p:nvSpPr>
          <p:cNvPr id="7" name="Espace réservé du numéro de diapositive 6">
            <a:extLst>
              <a:ext uri="{FF2B5EF4-FFF2-40B4-BE49-F238E27FC236}">
                <a16:creationId xmlns:a16="http://schemas.microsoft.com/office/drawing/2014/main" id="{83A7BCC1-9662-BA8D-B400-3ABBC2283B0A}"/>
              </a:ext>
            </a:extLst>
          </p:cNvPr>
          <p:cNvSpPr txBox="1">
            <a:spLocks noGrp="1"/>
          </p:cNvSpPr>
          <p:nvPr>
            <p:ph type="sldNum" sz="quarter" idx="5"/>
          </p:nvPr>
        </p:nvSpPr>
        <p:spPr>
          <a:xfrm>
            <a:off x="4278962" y="10157402"/>
            <a:ext cx="3280684" cy="534238"/>
          </a:xfrm>
          <a:prstGeom prst="rect">
            <a:avLst/>
          </a:prstGeom>
          <a:noFill/>
          <a:ln>
            <a:noFill/>
          </a:ln>
        </p:spPr>
        <p:txBody>
          <a:bodyPr vert="horz" wrap="square" lIns="0" tIns="0" rIns="0" bIns="0" anchor="b" anchorCtr="0" compatLnSpc="1">
            <a:noAutofit/>
          </a:bodyPr>
          <a:lstStyle>
            <a:lvl1pPr marL="0" marR="0" lvl="0" indent="0" algn="r" defTabSz="914400" rtl="0" fontAlgn="auto" hangingPunct="0">
              <a:lnSpc>
                <a:spcPct val="100000"/>
              </a:lnSpc>
              <a:spcBef>
                <a:spcPts val="0"/>
              </a:spcBef>
              <a:spcAft>
                <a:spcPts val="0"/>
              </a:spcAft>
              <a:buNone/>
              <a:tabLst/>
              <a:defRPr lang="fr-FR" sz="1400" b="0" i="0" u="none" strike="noStrike" kern="1200" cap="none" spc="0" baseline="0">
                <a:solidFill>
                  <a:srgbClr val="000000"/>
                </a:solidFill>
                <a:uFillTx/>
                <a:latin typeface="Times New Roman" pitchFamily="18"/>
                <a:ea typeface="Lucida Sans Unicode" pitchFamily="2"/>
                <a:cs typeface="Tahoma" pitchFamily="2"/>
              </a:defRPr>
            </a:lvl1pPr>
          </a:lstStyle>
          <a:p>
            <a:pPr lvl="0"/>
            <a:fld id="{F8DB63A0-D02E-49A4-87DE-9A345B2F9C23}" type="slidenum">
              <a:t>‹N°›</a:t>
            </a:fld>
            <a:endParaRPr lang="fr-FR"/>
          </a:p>
        </p:txBody>
      </p:sp>
    </p:spTree>
    <p:extLst>
      <p:ext uri="{BB962C8B-B14F-4D97-AF65-F5344CB8AC3E}">
        <p14:creationId xmlns:p14="http://schemas.microsoft.com/office/powerpoint/2010/main" val="3631744205"/>
      </p:ext>
    </p:extLst>
  </p:cSld>
  <p:clrMap bg1="lt1" tx1="dk1" bg2="lt2" tx2="dk2" accent1="accent1" accent2="accent2" accent3="accent3" accent4="accent4" accent5="accent5" accent6="accent6" hlink="hlink" folHlink="folHlink"/>
  <p:notesStyle>
    <a:lvl1pPr marL="215999" marR="0" lvl="0" indent="-215999" defTabSz="914400" rtl="0" fontAlgn="auto" hangingPunct="0">
      <a:lnSpc>
        <a:spcPct val="100000"/>
      </a:lnSpc>
      <a:spcBef>
        <a:spcPts val="0"/>
      </a:spcBef>
      <a:spcAft>
        <a:spcPts val="0"/>
      </a:spcAft>
      <a:buNone/>
      <a:tabLst/>
      <a:defRPr lang="fr-FR" sz="2000" b="0" i="0" u="none" strike="noStrike" kern="1200" cap="none" spc="0" baseline="0">
        <a:solidFill>
          <a:srgbClr val="000000"/>
        </a:solidFill>
        <a:uFillTx/>
        <a:latin typeface="Arial" pitchFamily="18"/>
        <a:ea typeface="Microsoft YaHei" pitchFamily="2"/>
        <a:cs typeface="Ari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6">
            <a:extLst>
              <a:ext uri="{FF2B5EF4-FFF2-40B4-BE49-F238E27FC236}">
                <a16:creationId xmlns:a16="http://schemas.microsoft.com/office/drawing/2014/main" id="{B4A7935B-DEFA-147D-C5A1-1E03D3636982}"/>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1215660C-A58A-4CCC-8618-A49599DD21E7}" type="slidenum">
              <a:t>1</a:t>
            </a:fld>
            <a:endParaRPr lang="fr-F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Espace réservé de l'image des diapositives 1">
            <a:extLst>
              <a:ext uri="{FF2B5EF4-FFF2-40B4-BE49-F238E27FC236}">
                <a16:creationId xmlns:a16="http://schemas.microsoft.com/office/drawing/2014/main" id="{8FE511EE-1907-BE0A-337C-ECBA2C86E6C1}"/>
              </a:ext>
            </a:extLst>
          </p:cNvPr>
          <p:cNvSpPr>
            <a:spLocks noGrp="1" noRot="1" noChangeAspect="1"/>
          </p:cNvSpPr>
          <p:nvPr>
            <p:ph type="sldImg"/>
          </p:nvPr>
        </p:nvSpPr>
        <p:spPr>
          <a:xfrm>
            <a:off x="1312863" y="1027113"/>
            <a:ext cx="4933950" cy="3700462"/>
          </a:xfrm>
          <a:solidFill>
            <a:srgbClr val="4472C4"/>
          </a:solidFill>
          <a:ln w="25402">
            <a:solidFill>
              <a:srgbClr val="2F528F"/>
            </a:solidFill>
            <a:prstDash val="solid"/>
          </a:ln>
        </p:spPr>
      </p:sp>
      <p:sp>
        <p:nvSpPr>
          <p:cNvPr id="4" name="Espace réservé des notes 2">
            <a:extLst>
              <a:ext uri="{FF2B5EF4-FFF2-40B4-BE49-F238E27FC236}">
                <a16:creationId xmlns:a16="http://schemas.microsoft.com/office/drawing/2014/main" id="{098F9628-57B0-F8BC-FDDC-30C6A2C8F48D}"/>
              </a:ext>
            </a:extLst>
          </p:cNvPr>
          <p:cNvSpPr txBox="1">
            <a:spLocks noGrp="1"/>
          </p:cNvSpPr>
          <p:nvPr>
            <p:ph type="body" sz="quarter" idx="1"/>
          </p:nvPr>
        </p:nvSpPr>
        <p:spPr>
          <a:xfrm>
            <a:off x="1169636" y="5086798"/>
            <a:ext cx="5226116" cy="4107237"/>
          </a:xfrm>
        </p:spPr>
        <p:txBody>
          <a:bodyPr>
            <a:spAutoFit/>
          </a:bodyPr>
          <a:lstStyle/>
          <a:p>
            <a:endParaRPr 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6">
            <a:extLst>
              <a:ext uri="{FF2B5EF4-FFF2-40B4-BE49-F238E27FC236}">
                <a16:creationId xmlns:a16="http://schemas.microsoft.com/office/drawing/2014/main" id="{14CC8FE1-7B79-A7FF-A99A-1B7FBFC51EB4}"/>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2B30E49E-3857-415F-89B6-12A2976DE03A}" type="slidenum">
              <a:t>13</a:t>
            </a:fld>
            <a:endParaRPr lang="fr-F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Espace réservé de l'image des diapositives 1">
            <a:extLst>
              <a:ext uri="{FF2B5EF4-FFF2-40B4-BE49-F238E27FC236}">
                <a16:creationId xmlns:a16="http://schemas.microsoft.com/office/drawing/2014/main" id="{BC7AAA4E-24A5-3855-0FD7-4D0BDD91B3E3}"/>
              </a:ext>
            </a:extLst>
          </p:cNvPr>
          <p:cNvSpPr>
            <a:spLocks noGrp="1" noRot="1" noChangeAspect="1"/>
          </p:cNvSpPr>
          <p:nvPr>
            <p:ph type="sldImg"/>
          </p:nvPr>
        </p:nvSpPr>
        <p:spPr>
          <a:xfrm>
            <a:off x="1312863" y="1027113"/>
            <a:ext cx="4933950" cy="3700462"/>
          </a:xfrm>
          <a:solidFill>
            <a:srgbClr val="4472C4"/>
          </a:solidFill>
          <a:ln w="25402">
            <a:solidFill>
              <a:srgbClr val="2F528F"/>
            </a:solidFill>
            <a:prstDash val="solid"/>
          </a:ln>
        </p:spPr>
      </p:sp>
      <p:sp>
        <p:nvSpPr>
          <p:cNvPr id="4" name="Espace réservé des notes 2">
            <a:extLst>
              <a:ext uri="{FF2B5EF4-FFF2-40B4-BE49-F238E27FC236}">
                <a16:creationId xmlns:a16="http://schemas.microsoft.com/office/drawing/2014/main" id="{FF55AF21-B185-956F-64D7-56726EF6686F}"/>
              </a:ext>
            </a:extLst>
          </p:cNvPr>
          <p:cNvSpPr txBox="1">
            <a:spLocks noGrp="1"/>
          </p:cNvSpPr>
          <p:nvPr>
            <p:ph type="body" sz="quarter" idx="1"/>
          </p:nvPr>
        </p:nvSpPr>
        <p:spPr>
          <a:xfrm>
            <a:off x="1169636" y="5086798"/>
            <a:ext cx="5226116" cy="4107237"/>
          </a:xfrm>
        </p:spPr>
        <p:txBody>
          <a:bodyPr/>
          <a:lstStyle/>
          <a:p>
            <a:endParaRPr lang="fr-F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6">
            <a:extLst>
              <a:ext uri="{FF2B5EF4-FFF2-40B4-BE49-F238E27FC236}">
                <a16:creationId xmlns:a16="http://schemas.microsoft.com/office/drawing/2014/main" id="{42C38EBD-AACF-1942-D6D9-887A922CA741}"/>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6485C2C3-E4E4-444C-AEF7-697CD9F33019}" type="slidenum">
              <a:t>14</a:t>
            </a:fld>
            <a:endParaRPr lang="fr-F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Espace réservé de l'image des diapositives 1">
            <a:extLst>
              <a:ext uri="{FF2B5EF4-FFF2-40B4-BE49-F238E27FC236}">
                <a16:creationId xmlns:a16="http://schemas.microsoft.com/office/drawing/2014/main" id="{D48D8A50-77E6-E4E5-81B0-0715E0C3143C}"/>
              </a:ext>
            </a:extLst>
          </p:cNvPr>
          <p:cNvSpPr>
            <a:spLocks noGrp="1" noRot="1" noChangeAspect="1"/>
          </p:cNvSpPr>
          <p:nvPr>
            <p:ph type="sldImg"/>
          </p:nvPr>
        </p:nvSpPr>
        <p:spPr>
          <a:xfrm>
            <a:off x="1312863" y="1027113"/>
            <a:ext cx="4933950" cy="3700462"/>
          </a:xfrm>
          <a:solidFill>
            <a:srgbClr val="4472C4"/>
          </a:solidFill>
          <a:ln w="25402">
            <a:solidFill>
              <a:srgbClr val="2F528F"/>
            </a:solidFill>
            <a:prstDash val="solid"/>
          </a:ln>
        </p:spPr>
      </p:sp>
      <p:sp>
        <p:nvSpPr>
          <p:cNvPr id="4" name="Espace réservé des notes 2">
            <a:extLst>
              <a:ext uri="{FF2B5EF4-FFF2-40B4-BE49-F238E27FC236}">
                <a16:creationId xmlns:a16="http://schemas.microsoft.com/office/drawing/2014/main" id="{3CFC5CF7-99FA-F3A0-544A-C270BE8399E2}"/>
              </a:ext>
            </a:extLst>
          </p:cNvPr>
          <p:cNvSpPr txBox="1">
            <a:spLocks noGrp="1"/>
          </p:cNvSpPr>
          <p:nvPr>
            <p:ph type="body" sz="quarter" idx="1"/>
          </p:nvPr>
        </p:nvSpPr>
        <p:spPr>
          <a:xfrm>
            <a:off x="1169636" y="5086798"/>
            <a:ext cx="5226116" cy="4107237"/>
          </a:xfrm>
        </p:spPr>
        <p:txBody>
          <a:bodyPr/>
          <a:lstStyle/>
          <a:p>
            <a:endParaRPr lang="fr-F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6">
            <a:extLst>
              <a:ext uri="{FF2B5EF4-FFF2-40B4-BE49-F238E27FC236}">
                <a16:creationId xmlns:a16="http://schemas.microsoft.com/office/drawing/2014/main" id="{CD552042-AED2-7E5E-6467-D373BB04CF7F}"/>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D114B38B-19BC-4231-B34C-CB0F12356F1F}" type="slidenum">
              <a:t>15</a:t>
            </a:fld>
            <a:endParaRPr lang="fr-F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Espace réservé de l'image des diapositives 1">
            <a:extLst>
              <a:ext uri="{FF2B5EF4-FFF2-40B4-BE49-F238E27FC236}">
                <a16:creationId xmlns:a16="http://schemas.microsoft.com/office/drawing/2014/main" id="{FE619B78-6037-3EA2-E980-975D185BF0EF}"/>
              </a:ext>
            </a:extLst>
          </p:cNvPr>
          <p:cNvSpPr>
            <a:spLocks noGrp="1" noRot="1" noChangeAspect="1"/>
          </p:cNvSpPr>
          <p:nvPr>
            <p:ph type="sldImg"/>
          </p:nvPr>
        </p:nvSpPr>
        <p:spPr>
          <a:xfrm>
            <a:off x="1312863" y="1027113"/>
            <a:ext cx="4933950" cy="3700462"/>
          </a:xfrm>
          <a:solidFill>
            <a:srgbClr val="4472C4"/>
          </a:solidFill>
          <a:ln w="25402">
            <a:solidFill>
              <a:srgbClr val="2F528F"/>
            </a:solidFill>
            <a:prstDash val="solid"/>
          </a:ln>
        </p:spPr>
      </p:sp>
      <p:sp>
        <p:nvSpPr>
          <p:cNvPr id="4" name="Espace réservé des notes 2">
            <a:extLst>
              <a:ext uri="{FF2B5EF4-FFF2-40B4-BE49-F238E27FC236}">
                <a16:creationId xmlns:a16="http://schemas.microsoft.com/office/drawing/2014/main" id="{EB5669EF-D205-AA25-AC53-3D7DAF046F28}"/>
              </a:ext>
            </a:extLst>
          </p:cNvPr>
          <p:cNvSpPr txBox="1">
            <a:spLocks noGrp="1"/>
          </p:cNvSpPr>
          <p:nvPr>
            <p:ph type="body" sz="quarter" idx="1"/>
          </p:nvPr>
        </p:nvSpPr>
        <p:spPr>
          <a:xfrm>
            <a:off x="1169636" y="5086798"/>
            <a:ext cx="5226116" cy="4107237"/>
          </a:xfrm>
        </p:spPr>
        <p:txBody>
          <a:bodyPr/>
          <a:lstStyle/>
          <a:p>
            <a:endParaRPr lang="fr-F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6">
            <a:extLst>
              <a:ext uri="{FF2B5EF4-FFF2-40B4-BE49-F238E27FC236}">
                <a16:creationId xmlns:a16="http://schemas.microsoft.com/office/drawing/2014/main" id="{6788A96E-1BA4-5A36-18E2-3209339B189A}"/>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5AF65549-F0C7-4BE5-8057-45091D722309}" type="slidenum">
              <a:t>16</a:t>
            </a:fld>
            <a:endParaRPr lang="fr-F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Espace réservé de l'image des diapositives 1">
            <a:extLst>
              <a:ext uri="{FF2B5EF4-FFF2-40B4-BE49-F238E27FC236}">
                <a16:creationId xmlns:a16="http://schemas.microsoft.com/office/drawing/2014/main" id="{E3B100AA-CF42-10D2-D002-83C55FB5F36A}"/>
              </a:ext>
            </a:extLst>
          </p:cNvPr>
          <p:cNvSpPr>
            <a:spLocks noGrp="1" noRot="1" noChangeAspect="1"/>
          </p:cNvSpPr>
          <p:nvPr>
            <p:ph type="sldImg"/>
          </p:nvPr>
        </p:nvSpPr>
        <p:spPr>
          <a:xfrm>
            <a:off x="1312863" y="1027113"/>
            <a:ext cx="4933950" cy="3700462"/>
          </a:xfrm>
          <a:solidFill>
            <a:srgbClr val="4472C4"/>
          </a:solidFill>
          <a:ln w="25402">
            <a:solidFill>
              <a:srgbClr val="2F528F"/>
            </a:solidFill>
            <a:prstDash val="solid"/>
          </a:ln>
        </p:spPr>
      </p:sp>
      <p:sp>
        <p:nvSpPr>
          <p:cNvPr id="4" name="Espace réservé des notes 2">
            <a:extLst>
              <a:ext uri="{FF2B5EF4-FFF2-40B4-BE49-F238E27FC236}">
                <a16:creationId xmlns:a16="http://schemas.microsoft.com/office/drawing/2014/main" id="{BBB14629-BBCF-2D5F-AE00-992175BF6D82}"/>
              </a:ext>
            </a:extLst>
          </p:cNvPr>
          <p:cNvSpPr txBox="1">
            <a:spLocks noGrp="1"/>
          </p:cNvSpPr>
          <p:nvPr>
            <p:ph type="body" sz="quarter" idx="1"/>
          </p:nvPr>
        </p:nvSpPr>
        <p:spPr>
          <a:xfrm>
            <a:off x="1169636" y="5086798"/>
            <a:ext cx="5226116" cy="4107237"/>
          </a:xfrm>
        </p:spPr>
        <p:txBody>
          <a:bodyPr/>
          <a:lstStyle/>
          <a:p>
            <a:endParaRPr lang="fr-F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6">
            <a:extLst>
              <a:ext uri="{FF2B5EF4-FFF2-40B4-BE49-F238E27FC236}">
                <a16:creationId xmlns:a16="http://schemas.microsoft.com/office/drawing/2014/main" id="{C3111D00-802B-FB7D-7984-98D312D5D3E3}"/>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2CCAA3D2-9C54-4B81-8F40-8A99B45BD443}" type="slidenum">
              <a:t>17</a:t>
            </a:fld>
            <a:endParaRPr lang="fr-F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Espace réservé de l'image des diapositives 1">
            <a:extLst>
              <a:ext uri="{FF2B5EF4-FFF2-40B4-BE49-F238E27FC236}">
                <a16:creationId xmlns:a16="http://schemas.microsoft.com/office/drawing/2014/main" id="{0A4E81DB-068F-4C7B-334C-35BD1F09AE82}"/>
              </a:ext>
            </a:extLst>
          </p:cNvPr>
          <p:cNvSpPr>
            <a:spLocks noGrp="1" noRot="1" noChangeAspect="1"/>
          </p:cNvSpPr>
          <p:nvPr>
            <p:ph type="sldImg"/>
          </p:nvPr>
        </p:nvSpPr>
        <p:spPr>
          <a:xfrm>
            <a:off x="1312858" y="1027108"/>
            <a:ext cx="4933946" cy="3700457"/>
          </a:xfrm>
          <a:solidFill>
            <a:srgbClr val="4472C4"/>
          </a:solidFill>
          <a:ln w="25402">
            <a:solidFill>
              <a:srgbClr val="2F528F"/>
            </a:solidFill>
            <a:prstDash val="solid"/>
          </a:ln>
        </p:spPr>
      </p:sp>
      <p:sp>
        <p:nvSpPr>
          <p:cNvPr id="4" name="Espace réservé des notes 2">
            <a:extLst>
              <a:ext uri="{FF2B5EF4-FFF2-40B4-BE49-F238E27FC236}">
                <a16:creationId xmlns:a16="http://schemas.microsoft.com/office/drawing/2014/main" id="{919E4489-4C36-1419-31D6-CFECD3A3CC35}"/>
              </a:ext>
            </a:extLst>
          </p:cNvPr>
          <p:cNvSpPr txBox="1">
            <a:spLocks noGrp="1"/>
          </p:cNvSpPr>
          <p:nvPr>
            <p:ph type="body" sz="quarter" idx="1"/>
          </p:nvPr>
        </p:nvSpPr>
        <p:spPr>
          <a:xfrm>
            <a:off x="1169636" y="5086798"/>
            <a:ext cx="5226116" cy="4107237"/>
          </a:xfrm>
        </p:spPr>
        <p:txBody>
          <a:bodyPr/>
          <a:lstStyle/>
          <a:p>
            <a:endParaRPr lang="fr-F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6">
            <a:extLst>
              <a:ext uri="{FF2B5EF4-FFF2-40B4-BE49-F238E27FC236}">
                <a16:creationId xmlns:a16="http://schemas.microsoft.com/office/drawing/2014/main" id="{B083BE48-3D3D-99AE-E408-1A62975BF6C3}"/>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9D01FF46-BE9A-4944-BEC4-5702DC5A8562}" type="slidenum">
              <a:t>18</a:t>
            </a:fld>
            <a:endParaRPr lang="fr-F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Espace réservé de l'image des diapositives 1">
            <a:extLst>
              <a:ext uri="{FF2B5EF4-FFF2-40B4-BE49-F238E27FC236}">
                <a16:creationId xmlns:a16="http://schemas.microsoft.com/office/drawing/2014/main" id="{9CA43C15-60CE-556D-359F-A2BA6D59D496}"/>
              </a:ext>
            </a:extLst>
          </p:cNvPr>
          <p:cNvSpPr>
            <a:spLocks noGrp="1" noRot="1" noChangeAspect="1"/>
          </p:cNvSpPr>
          <p:nvPr>
            <p:ph type="sldImg"/>
          </p:nvPr>
        </p:nvSpPr>
        <p:spPr>
          <a:xfrm>
            <a:off x="1312858" y="1027108"/>
            <a:ext cx="4933946" cy="3700457"/>
          </a:xfrm>
          <a:solidFill>
            <a:srgbClr val="4472C4"/>
          </a:solidFill>
          <a:ln w="25402">
            <a:solidFill>
              <a:srgbClr val="2F528F"/>
            </a:solidFill>
            <a:prstDash val="solid"/>
          </a:ln>
        </p:spPr>
      </p:sp>
      <p:sp>
        <p:nvSpPr>
          <p:cNvPr id="4" name="Espace réservé des notes 2">
            <a:extLst>
              <a:ext uri="{FF2B5EF4-FFF2-40B4-BE49-F238E27FC236}">
                <a16:creationId xmlns:a16="http://schemas.microsoft.com/office/drawing/2014/main" id="{FD208C20-F195-558C-3FB5-EB799E69BD44}"/>
              </a:ext>
            </a:extLst>
          </p:cNvPr>
          <p:cNvSpPr txBox="1">
            <a:spLocks noGrp="1"/>
          </p:cNvSpPr>
          <p:nvPr>
            <p:ph type="body" sz="quarter" idx="1"/>
          </p:nvPr>
        </p:nvSpPr>
        <p:spPr>
          <a:xfrm>
            <a:off x="1169636" y="5086798"/>
            <a:ext cx="5226116" cy="4107237"/>
          </a:xfrm>
        </p:spPr>
        <p:txBody>
          <a:bodyPr/>
          <a:lstStyle/>
          <a:p>
            <a:endParaRPr lang="fr-F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6">
            <a:extLst>
              <a:ext uri="{FF2B5EF4-FFF2-40B4-BE49-F238E27FC236}">
                <a16:creationId xmlns:a16="http://schemas.microsoft.com/office/drawing/2014/main" id="{D7C0DCC4-319D-8A8D-B8E6-2C70B1045AA0}"/>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1433F829-F22C-4386-90F6-F25E6C927B1E}" type="slidenum">
              <a:t>19</a:t>
            </a:fld>
            <a:endParaRPr lang="fr-F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Espace réservé de l'image des diapositives 1">
            <a:extLst>
              <a:ext uri="{FF2B5EF4-FFF2-40B4-BE49-F238E27FC236}">
                <a16:creationId xmlns:a16="http://schemas.microsoft.com/office/drawing/2014/main" id="{B9DFE92C-5DC2-2932-99F4-D96EB489BD4A}"/>
              </a:ext>
            </a:extLst>
          </p:cNvPr>
          <p:cNvSpPr>
            <a:spLocks noGrp="1" noRot="1" noChangeAspect="1"/>
          </p:cNvSpPr>
          <p:nvPr>
            <p:ph type="sldImg"/>
          </p:nvPr>
        </p:nvSpPr>
        <p:spPr>
          <a:xfrm>
            <a:off x="1312863" y="1027113"/>
            <a:ext cx="4933950" cy="3700462"/>
          </a:xfrm>
          <a:solidFill>
            <a:srgbClr val="4472C4"/>
          </a:solidFill>
          <a:ln w="25402">
            <a:solidFill>
              <a:srgbClr val="2F528F"/>
            </a:solidFill>
            <a:prstDash val="solid"/>
          </a:ln>
        </p:spPr>
      </p:sp>
      <p:sp>
        <p:nvSpPr>
          <p:cNvPr id="4" name="Espace réservé des notes 2">
            <a:extLst>
              <a:ext uri="{FF2B5EF4-FFF2-40B4-BE49-F238E27FC236}">
                <a16:creationId xmlns:a16="http://schemas.microsoft.com/office/drawing/2014/main" id="{0137050F-6518-C7F9-90E5-F9EB80EB6437}"/>
              </a:ext>
            </a:extLst>
          </p:cNvPr>
          <p:cNvSpPr txBox="1">
            <a:spLocks noGrp="1"/>
          </p:cNvSpPr>
          <p:nvPr>
            <p:ph type="body" sz="quarter" idx="1"/>
          </p:nvPr>
        </p:nvSpPr>
        <p:spPr>
          <a:xfrm>
            <a:off x="1169636" y="5086798"/>
            <a:ext cx="5226116" cy="4107237"/>
          </a:xfrm>
        </p:spPr>
        <p:txBody>
          <a:bodyPr/>
          <a:lstStyle/>
          <a:p>
            <a:endParaRPr lang="fr-F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6">
            <a:extLst>
              <a:ext uri="{FF2B5EF4-FFF2-40B4-BE49-F238E27FC236}">
                <a16:creationId xmlns:a16="http://schemas.microsoft.com/office/drawing/2014/main" id="{407CD76C-D59F-FDFF-4C0D-16EE57CF65E8}"/>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CC61904C-0EAE-4E17-9B9B-6A7C1611444C}" type="slidenum">
              <a:t>26</a:t>
            </a:fld>
            <a:endParaRPr lang="fr-F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Espace réservé de l'image des diapositives 1">
            <a:extLst>
              <a:ext uri="{FF2B5EF4-FFF2-40B4-BE49-F238E27FC236}">
                <a16:creationId xmlns:a16="http://schemas.microsoft.com/office/drawing/2014/main" id="{5463F461-4B4B-5122-B7DC-399B0866ACFC}"/>
              </a:ext>
            </a:extLst>
          </p:cNvPr>
          <p:cNvSpPr>
            <a:spLocks noGrp="1" noRot="1" noChangeAspect="1"/>
          </p:cNvSpPr>
          <p:nvPr>
            <p:ph type="sldImg"/>
          </p:nvPr>
        </p:nvSpPr>
        <p:spPr>
          <a:xfrm>
            <a:off x="1312863" y="1027113"/>
            <a:ext cx="4933950" cy="3700462"/>
          </a:xfrm>
          <a:solidFill>
            <a:srgbClr val="4472C4"/>
          </a:solidFill>
          <a:ln w="25402">
            <a:solidFill>
              <a:srgbClr val="2F528F"/>
            </a:solidFill>
            <a:prstDash val="solid"/>
          </a:ln>
        </p:spPr>
      </p:sp>
      <p:sp>
        <p:nvSpPr>
          <p:cNvPr id="4" name="Espace réservé des notes 2">
            <a:extLst>
              <a:ext uri="{FF2B5EF4-FFF2-40B4-BE49-F238E27FC236}">
                <a16:creationId xmlns:a16="http://schemas.microsoft.com/office/drawing/2014/main" id="{ACDC76BD-1AC1-1FE0-27F7-B25CBEAD0586}"/>
              </a:ext>
            </a:extLst>
          </p:cNvPr>
          <p:cNvSpPr txBox="1">
            <a:spLocks noGrp="1"/>
          </p:cNvSpPr>
          <p:nvPr>
            <p:ph type="body" sz="quarter" idx="1"/>
          </p:nvPr>
        </p:nvSpPr>
        <p:spPr>
          <a:xfrm>
            <a:off x="1169636" y="5086798"/>
            <a:ext cx="5226116" cy="4107237"/>
          </a:xfrm>
        </p:spPr>
        <p:txBody>
          <a:bodyPr>
            <a:spAutoFit/>
          </a:bodyPr>
          <a:lstStyle/>
          <a:p>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6">
            <a:extLst>
              <a:ext uri="{FF2B5EF4-FFF2-40B4-BE49-F238E27FC236}">
                <a16:creationId xmlns:a16="http://schemas.microsoft.com/office/drawing/2014/main" id="{94969894-C589-61A0-72BD-A946261EA482}"/>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9967A887-AC39-4C9B-8DB6-47BD620898FC}" type="slidenum">
              <a:t>2</a:t>
            </a:fld>
            <a:endParaRPr lang="fr-F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Espace réservé de l'image des diapositives 1">
            <a:extLst>
              <a:ext uri="{FF2B5EF4-FFF2-40B4-BE49-F238E27FC236}">
                <a16:creationId xmlns:a16="http://schemas.microsoft.com/office/drawing/2014/main" id="{61EEF401-2534-2E5B-D67A-2F0589D16ABF}"/>
              </a:ext>
            </a:extLst>
          </p:cNvPr>
          <p:cNvSpPr>
            <a:spLocks noGrp="1" noRot="1" noChangeAspect="1"/>
          </p:cNvSpPr>
          <p:nvPr>
            <p:ph type="sldImg"/>
          </p:nvPr>
        </p:nvSpPr>
        <p:spPr>
          <a:xfrm>
            <a:off x="1312863" y="1027113"/>
            <a:ext cx="4933950" cy="3700462"/>
          </a:xfrm>
          <a:solidFill>
            <a:srgbClr val="4472C4"/>
          </a:solidFill>
          <a:ln w="25402">
            <a:solidFill>
              <a:srgbClr val="2F528F"/>
            </a:solidFill>
            <a:prstDash val="solid"/>
          </a:ln>
        </p:spPr>
      </p:sp>
      <p:sp>
        <p:nvSpPr>
          <p:cNvPr id="4" name="Espace réservé des notes 2">
            <a:extLst>
              <a:ext uri="{FF2B5EF4-FFF2-40B4-BE49-F238E27FC236}">
                <a16:creationId xmlns:a16="http://schemas.microsoft.com/office/drawing/2014/main" id="{A28A9AD9-5427-DDA4-B5CB-9982484BC1CC}"/>
              </a:ext>
            </a:extLst>
          </p:cNvPr>
          <p:cNvSpPr txBox="1">
            <a:spLocks noGrp="1"/>
          </p:cNvSpPr>
          <p:nvPr>
            <p:ph type="body" sz="quarter" idx="1"/>
          </p:nvPr>
        </p:nvSpPr>
        <p:spPr>
          <a:xfrm>
            <a:off x="1169636" y="5086798"/>
            <a:ext cx="5226116" cy="4107237"/>
          </a:xfrm>
        </p:spPr>
        <p:txBody>
          <a:bodyPr>
            <a:spAutoFit/>
          </a:bodyPr>
          <a:lstStyle/>
          <a:p>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6">
            <a:extLst>
              <a:ext uri="{FF2B5EF4-FFF2-40B4-BE49-F238E27FC236}">
                <a16:creationId xmlns:a16="http://schemas.microsoft.com/office/drawing/2014/main" id="{A7C96ECC-58BC-132A-2E34-0DC83D527BF3}"/>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2F1BABC0-D26B-40DA-ABB7-B89770901922}" type="slidenum">
              <a:t>3</a:t>
            </a:fld>
            <a:endParaRPr lang="fr-F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Espace réservé de l'image des diapositives 1">
            <a:extLst>
              <a:ext uri="{FF2B5EF4-FFF2-40B4-BE49-F238E27FC236}">
                <a16:creationId xmlns:a16="http://schemas.microsoft.com/office/drawing/2014/main" id="{76D77D27-35B2-817D-7D0C-B697C61AC0D4}"/>
              </a:ext>
            </a:extLst>
          </p:cNvPr>
          <p:cNvSpPr>
            <a:spLocks noGrp="1" noRot="1" noChangeAspect="1"/>
          </p:cNvSpPr>
          <p:nvPr>
            <p:ph type="sldImg"/>
          </p:nvPr>
        </p:nvSpPr>
        <p:spPr>
          <a:xfrm>
            <a:off x="1312863" y="1027113"/>
            <a:ext cx="4933950" cy="3700462"/>
          </a:xfrm>
          <a:solidFill>
            <a:srgbClr val="4472C4"/>
          </a:solidFill>
          <a:ln w="25402">
            <a:solidFill>
              <a:srgbClr val="2F528F"/>
            </a:solidFill>
            <a:prstDash val="solid"/>
          </a:ln>
        </p:spPr>
      </p:sp>
      <p:sp>
        <p:nvSpPr>
          <p:cNvPr id="4" name="Espace réservé des notes 2">
            <a:extLst>
              <a:ext uri="{FF2B5EF4-FFF2-40B4-BE49-F238E27FC236}">
                <a16:creationId xmlns:a16="http://schemas.microsoft.com/office/drawing/2014/main" id="{97E78A8D-2EA2-C8CA-ACD9-A1A6370F799E}"/>
              </a:ext>
            </a:extLst>
          </p:cNvPr>
          <p:cNvSpPr txBox="1">
            <a:spLocks noGrp="1"/>
          </p:cNvSpPr>
          <p:nvPr>
            <p:ph type="body" sz="quarter" idx="1"/>
          </p:nvPr>
        </p:nvSpPr>
        <p:spPr>
          <a:xfrm>
            <a:off x="1169636" y="5086798"/>
            <a:ext cx="5226116" cy="4107237"/>
          </a:xfrm>
        </p:spPr>
        <p:txBody>
          <a:bodyPr>
            <a:spAutoFit/>
          </a:bodyPr>
          <a:lstStyle/>
          <a:p>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39559B-038F-F63C-39A8-8A6FED5A81A0}"/>
            </a:ext>
          </a:extLst>
        </p:cNvPr>
        <p:cNvGrpSpPr/>
        <p:nvPr/>
      </p:nvGrpSpPr>
      <p:grpSpPr>
        <a:xfrm>
          <a:off x="0" y="0"/>
          <a:ext cx="0" cy="0"/>
          <a:chOff x="0" y="0"/>
          <a:chExt cx="0" cy="0"/>
        </a:xfrm>
      </p:grpSpPr>
      <p:sp>
        <p:nvSpPr>
          <p:cNvPr id="2" name="Espace réservé du numéro de diapositive 6">
            <a:extLst>
              <a:ext uri="{FF2B5EF4-FFF2-40B4-BE49-F238E27FC236}">
                <a16:creationId xmlns:a16="http://schemas.microsoft.com/office/drawing/2014/main" id="{792BBAC6-219D-A145-6ABC-50A3A65F216F}"/>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2F1BABC0-D26B-40DA-ABB7-B89770901922}" type="slidenum">
              <a:t>4</a:t>
            </a:fld>
            <a:endParaRPr lang="fr-F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Espace réservé de l'image des diapositives 1">
            <a:extLst>
              <a:ext uri="{FF2B5EF4-FFF2-40B4-BE49-F238E27FC236}">
                <a16:creationId xmlns:a16="http://schemas.microsoft.com/office/drawing/2014/main" id="{5F5B11D2-5A90-D493-CD7C-B8DBB49A909D}"/>
              </a:ext>
            </a:extLst>
          </p:cNvPr>
          <p:cNvSpPr>
            <a:spLocks noGrp="1" noRot="1" noChangeAspect="1"/>
          </p:cNvSpPr>
          <p:nvPr>
            <p:ph type="sldImg"/>
          </p:nvPr>
        </p:nvSpPr>
        <p:spPr>
          <a:xfrm>
            <a:off x="1312863" y="1027113"/>
            <a:ext cx="4933950" cy="3700462"/>
          </a:xfrm>
          <a:solidFill>
            <a:srgbClr val="4472C4"/>
          </a:solidFill>
          <a:ln w="25402">
            <a:solidFill>
              <a:srgbClr val="2F528F"/>
            </a:solidFill>
            <a:prstDash val="solid"/>
          </a:ln>
        </p:spPr>
      </p:sp>
      <p:sp>
        <p:nvSpPr>
          <p:cNvPr id="4" name="Espace réservé des notes 2">
            <a:extLst>
              <a:ext uri="{FF2B5EF4-FFF2-40B4-BE49-F238E27FC236}">
                <a16:creationId xmlns:a16="http://schemas.microsoft.com/office/drawing/2014/main" id="{0C6A6100-E2F0-E172-2AEC-919FBDC63F41}"/>
              </a:ext>
            </a:extLst>
          </p:cNvPr>
          <p:cNvSpPr txBox="1">
            <a:spLocks noGrp="1"/>
          </p:cNvSpPr>
          <p:nvPr>
            <p:ph type="body" sz="quarter" idx="1"/>
          </p:nvPr>
        </p:nvSpPr>
        <p:spPr>
          <a:xfrm>
            <a:off x="1169636" y="5086798"/>
            <a:ext cx="5226116" cy="4107237"/>
          </a:xfrm>
        </p:spPr>
        <p:txBody>
          <a:bodyPr>
            <a:spAutoFit/>
          </a:bodyPr>
          <a:lstStyle/>
          <a:p>
            <a:endParaRPr lang="fr-FR"/>
          </a:p>
        </p:txBody>
      </p:sp>
    </p:spTree>
    <p:extLst>
      <p:ext uri="{BB962C8B-B14F-4D97-AF65-F5344CB8AC3E}">
        <p14:creationId xmlns:p14="http://schemas.microsoft.com/office/powerpoint/2010/main" val="10564111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6">
            <a:extLst>
              <a:ext uri="{FF2B5EF4-FFF2-40B4-BE49-F238E27FC236}">
                <a16:creationId xmlns:a16="http://schemas.microsoft.com/office/drawing/2014/main" id="{F7663E15-DA6C-46D5-FA75-EB96C5CE8BC3}"/>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8671D515-1162-4A8D-995B-8B1DD428D134}" type="slidenum">
              <a:t>5</a:t>
            </a:fld>
            <a:endParaRPr lang="fr-F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Espace réservé de l'image des diapositives 1">
            <a:extLst>
              <a:ext uri="{FF2B5EF4-FFF2-40B4-BE49-F238E27FC236}">
                <a16:creationId xmlns:a16="http://schemas.microsoft.com/office/drawing/2014/main" id="{155AB887-E9F2-CE65-39FA-83445DF52772}"/>
              </a:ext>
            </a:extLst>
          </p:cNvPr>
          <p:cNvSpPr>
            <a:spLocks noGrp="1" noRot="1" noChangeAspect="1"/>
          </p:cNvSpPr>
          <p:nvPr>
            <p:ph type="sldImg"/>
          </p:nvPr>
        </p:nvSpPr>
        <p:spPr>
          <a:xfrm>
            <a:off x="1312863" y="1027113"/>
            <a:ext cx="4933950" cy="3700462"/>
          </a:xfrm>
          <a:solidFill>
            <a:srgbClr val="4472C4"/>
          </a:solidFill>
          <a:ln w="25402">
            <a:solidFill>
              <a:srgbClr val="2F528F"/>
            </a:solidFill>
            <a:prstDash val="solid"/>
          </a:ln>
        </p:spPr>
      </p:sp>
      <p:sp>
        <p:nvSpPr>
          <p:cNvPr id="4" name="Espace réservé des notes 2">
            <a:extLst>
              <a:ext uri="{FF2B5EF4-FFF2-40B4-BE49-F238E27FC236}">
                <a16:creationId xmlns:a16="http://schemas.microsoft.com/office/drawing/2014/main" id="{8CF0A604-C07B-7341-0CFF-29DD251251FE}"/>
              </a:ext>
            </a:extLst>
          </p:cNvPr>
          <p:cNvSpPr txBox="1">
            <a:spLocks noGrp="1"/>
          </p:cNvSpPr>
          <p:nvPr>
            <p:ph type="body" sz="quarter" idx="1"/>
          </p:nvPr>
        </p:nvSpPr>
        <p:spPr>
          <a:xfrm>
            <a:off x="1169636" y="5086798"/>
            <a:ext cx="5226116" cy="4107237"/>
          </a:xfrm>
        </p:spPr>
        <p:txBody>
          <a:bodyPr>
            <a:spAutoFit/>
          </a:bodyPr>
          <a:lstStyle/>
          <a:p>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6">
            <a:extLst>
              <a:ext uri="{FF2B5EF4-FFF2-40B4-BE49-F238E27FC236}">
                <a16:creationId xmlns:a16="http://schemas.microsoft.com/office/drawing/2014/main" id="{A45E1635-3959-5BC1-AB23-7572CAA7D2C5}"/>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0D42B0FF-7673-4157-8448-66C5A6C19027}" type="slidenum">
              <a:t>6</a:t>
            </a:fld>
            <a:endParaRPr lang="fr-F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Espace réservé de l'image des diapositives 1">
            <a:extLst>
              <a:ext uri="{FF2B5EF4-FFF2-40B4-BE49-F238E27FC236}">
                <a16:creationId xmlns:a16="http://schemas.microsoft.com/office/drawing/2014/main" id="{48519558-055D-1B03-2784-0EE7E886FEDF}"/>
              </a:ext>
            </a:extLst>
          </p:cNvPr>
          <p:cNvSpPr>
            <a:spLocks noGrp="1" noRot="1" noChangeAspect="1"/>
          </p:cNvSpPr>
          <p:nvPr>
            <p:ph type="sldImg"/>
          </p:nvPr>
        </p:nvSpPr>
        <p:spPr>
          <a:xfrm>
            <a:off x="1312863" y="1027113"/>
            <a:ext cx="4933950" cy="3700462"/>
          </a:xfrm>
          <a:solidFill>
            <a:srgbClr val="4472C4"/>
          </a:solidFill>
          <a:ln w="25402">
            <a:solidFill>
              <a:srgbClr val="2F528F"/>
            </a:solidFill>
            <a:prstDash val="solid"/>
          </a:ln>
        </p:spPr>
      </p:sp>
      <p:sp>
        <p:nvSpPr>
          <p:cNvPr id="4" name="Espace réservé des notes 2">
            <a:extLst>
              <a:ext uri="{FF2B5EF4-FFF2-40B4-BE49-F238E27FC236}">
                <a16:creationId xmlns:a16="http://schemas.microsoft.com/office/drawing/2014/main" id="{FC1D3E35-0EEB-E91E-9E0E-60F00E92743F}"/>
              </a:ext>
            </a:extLst>
          </p:cNvPr>
          <p:cNvSpPr txBox="1">
            <a:spLocks noGrp="1"/>
          </p:cNvSpPr>
          <p:nvPr>
            <p:ph type="body" sz="quarter" idx="1"/>
          </p:nvPr>
        </p:nvSpPr>
        <p:spPr>
          <a:xfrm>
            <a:off x="1169636" y="5086798"/>
            <a:ext cx="5226116" cy="4107237"/>
          </a:xfrm>
        </p:spPr>
        <p:txBody>
          <a:bodyPr>
            <a:spAutoFit/>
          </a:bodyPr>
          <a:lstStyle/>
          <a:p>
            <a:endParaRPr 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6">
            <a:extLst>
              <a:ext uri="{FF2B5EF4-FFF2-40B4-BE49-F238E27FC236}">
                <a16:creationId xmlns:a16="http://schemas.microsoft.com/office/drawing/2014/main" id="{92CCF52E-09FE-0247-DA07-9AA27F395C3C}"/>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7A38F7C9-151B-4E18-8401-7A8BCD5334AE}" type="slidenum">
              <a:t>7</a:t>
            </a:fld>
            <a:endParaRPr lang="fr-F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Espace réservé de l'image des diapositives 1">
            <a:extLst>
              <a:ext uri="{FF2B5EF4-FFF2-40B4-BE49-F238E27FC236}">
                <a16:creationId xmlns:a16="http://schemas.microsoft.com/office/drawing/2014/main" id="{22A9BD7B-A5B6-A4BF-8A84-CEF257124A0C}"/>
              </a:ext>
            </a:extLst>
          </p:cNvPr>
          <p:cNvSpPr>
            <a:spLocks noGrp="1" noRot="1" noChangeAspect="1"/>
          </p:cNvSpPr>
          <p:nvPr>
            <p:ph type="sldImg"/>
          </p:nvPr>
        </p:nvSpPr>
        <p:spPr>
          <a:xfrm>
            <a:off x="1312858" y="1027108"/>
            <a:ext cx="4933946" cy="3700457"/>
          </a:xfrm>
          <a:solidFill>
            <a:srgbClr val="4472C4"/>
          </a:solidFill>
          <a:ln w="25402">
            <a:solidFill>
              <a:srgbClr val="2F528F"/>
            </a:solidFill>
            <a:prstDash val="solid"/>
          </a:ln>
        </p:spPr>
      </p:sp>
      <p:sp>
        <p:nvSpPr>
          <p:cNvPr id="4" name="Espace réservé des notes 2">
            <a:extLst>
              <a:ext uri="{FF2B5EF4-FFF2-40B4-BE49-F238E27FC236}">
                <a16:creationId xmlns:a16="http://schemas.microsoft.com/office/drawing/2014/main" id="{ADD768FB-6044-A149-421D-459E2190801C}"/>
              </a:ext>
            </a:extLst>
          </p:cNvPr>
          <p:cNvSpPr txBox="1">
            <a:spLocks noGrp="1"/>
          </p:cNvSpPr>
          <p:nvPr>
            <p:ph type="body" sz="quarter" idx="1"/>
          </p:nvPr>
        </p:nvSpPr>
        <p:spPr>
          <a:xfrm>
            <a:off x="1169636" y="5086798"/>
            <a:ext cx="5226116" cy="4107237"/>
          </a:xfrm>
        </p:spPr>
        <p:txBody>
          <a:bodyPr/>
          <a:lstStyle/>
          <a:p>
            <a:endParaRPr lang="fr-F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6">
            <a:extLst>
              <a:ext uri="{FF2B5EF4-FFF2-40B4-BE49-F238E27FC236}">
                <a16:creationId xmlns:a16="http://schemas.microsoft.com/office/drawing/2014/main" id="{005A5A14-1DEE-19F1-172A-43F81F0D06E3}"/>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EAB52362-89E3-4F34-ACE5-5EFEAE1FB7F4}" type="slidenum">
              <a:t>10</a:t>
            </a:fld>
            <a:endParaRPr lang="fr-F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Espace réservé de l'image des diapositives 1">
            <a:extLst>
              <a:ext uri="{FF2B5EF4-FFF2-40B4-BE49-F238E27FC236}">
                <a16:creationId xmlns:a16="http://schemas.microsoft.com/office/drawing/2014/main" id="{B1787E56-322B-1F21-826E-9FA0C5A3D6F2}"/>
              </a:ext>
            </a:extLst>
          </p:cNvPr>
          <p:cNvSpPr>
            <a:spLocks noGrp="1" noRot="1" noChangeAspect="1"/>
          </p:cNvSpPr>
          <p:nvPr>
            <p:ph type="sldImg"/>
          </p:nvPr>
        </p:nvSpPr>
        <p:spPr>
          <a:xfrm>
            <a:off x="1312863" y="1027113"/>
            <a:ext cx="4933950" cy="3700462"/>
          </a:xfrm>
          <a:solidFill>
            <a:srgbClr val="4472C4"/>
          </a:solidFill>
          <a:ln w="25402">
            <a:solidFill>
              <a:srgbClr val="2F528F"/>
            </a:solidFill>
            <a:prstDash val="solid"/>
          </a:ln>
        </p:spPr>
      </p:sp>
      <p:sp>
        <p:nvSpPr>
          <p:cNvPr id="4" name="Espace réservé des notes 2">
            <a:extLst>
              <a:ext uri="{FF2B5EF4-FFF2-40B4-BE49-F238E27FC236}">
                <a16:creationId xmlns:a16="http://schemas.microsoft.com/office/drawing/2014/main" id="{06A4F18F-5DB8-6CD0-F58C-712664B9CE48}"/>
              </a:ext>
            </a:extLst>
          </p:cNvPr>
          <p:cNvSpPr txBox="1">
            <a:spLocks noGrp="1"/>
          </p:cNvSpPr>
          <p:nvPr>
            <p:ph type="body" sz="quarter" idx="1"/>
          </p:nvPr>
        </p:nvSpPr>
        <p:spPr>
          <a:xfrm>
            <a:off x="1169636" y="5086798"/>
            <a:ext cx="5226116" cy="4107237"/>
          </a:xfrm>
        </p:spPr>
        <p:txBody>
          <a:bodyPr/>
          <a:lstStyle/>
          <a:p>
            <a:endParaRPr lang="fr-F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6">
            <a:extLst>
              <a:ext uri="{FF2B5EF4-FFF2-40B4-BE49-F238E27FC236}">
                <a16:creationId xmlns:a16="http://schemas.microsoft.com/office/drawing/2014/main" id="{5D41EF08-975E-CDCA-2E8A-C336DF342C16}"/>
              </a:ext>
            </a:extLst>
          </p:cNvPr>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EA9E0522-9CD8-4D03-8231-538D03F834C2}" type="slidenum">
              <a:t>12</a:t>
            </a:fld>
            <a:endParaRPr lang="fr-F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Espace réservé de l'image des diapositives 1">
            <a:extLst>
              <a:ext uri="{FF2B5EF4-FFF2-40B4-BE49-F238E27FC236}">
                <a16:creationId xmlns:a16="http://schemas.microsoft.com/office/drawing/2014/main" id="{8B11AA25-70C4-DED0-C449-ADFB959941F0}"/>
              </a:ext>
            </a:extLst>
          </p:cNvPr>
          <p:cNvSpPr>
            <a:spLocks noGrp="1" noRot="1" noChangeAspect="1"/>
          </p:cNvSpPr>
          <p:nvPr>
            <p:ph type="sldImg"/>
          </p:nvPr>
        </p:nvSpPr>
        <p:spPr>
          <a:xfrm>
            <a:off x="1312863" y="1027113"/>
            <a:ext cx="4933950" cy="3700462"/>
          </a:xfrm>
          <a:solidFill>
            <a:srgbClr val="4472C4"/>
          </a:solidFill>
          <a:ln w="25402">
            <a:solidFill>
              <a:srgbClr val="2F528F"/>
            </a:solidFill>
            <a:prstDash val="solid"/>
          </a:ln>
        </p:spPr>
      </p:sp>
      <p:sp>
        <p:nvSpPr>
          <p:cNvPr id="4" name="Espace réservé des notes 2">
            <a:extLst>
              <a:ext uri="{FF2B5EF4-FFF2-40B4-BE49-F238E27FC236}">
                <a16:creationId xmlns:a16="http://schemas.microsoft.com/office/drawing/2014/main" id="{BBDB198A-C17E-6F45-26C7-31D660A5248F}"/>
              </a:ext>
            </a:extLst>
          </p:cNvPr>
          <p:cNvSpPr txBox="1">
            <a:spLocks noGrp="1"/>
          </p:cNvSpPr>
          <p:nvPr>
            <p:ph type="body" sz="quarter" idx="1"/>
          </p:nvPr>
        </p:nvSpPr>
        <p:spPr>
          <a:xfrm>
            <a:off x="1169636" y="5086798"/>
            <a:ext cx="5226116" cy="4107237"/>
          </a:xfrm>
        </p:spPr>
        <p:txBody>
          <a:bodyPr/>
          <a:lstStyle/>
          <a:p>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B7F3E7A-9A46-3A04-41F5-F344A41DA00D}"/>
              </a:ext>
            </a:extLst>
          </p:cNvPr>
          <p:cNvSpPr txBox="1">
            <a:spLocks noGrp="1"/>
          </p:cNvSpPr>
          <p:nvPr>
            <p:ph type="ctrTitle"/>
          </p:nvPr>
        </p:nvSpPr>
        <p:spPr>
          <a:xfrm>
            <a:off x="1260472" y="1236661"/>
            <a:ext cx="7559673" cy="2632072"/>
          </a:xfrm>
        </p:spPr>
        <p:txBody>
          <a:bodyPr anchor="b"/>
          <a:lstStyle>
            <a:lvl1pPr>
              <a:defRPr sz="6000"/>
            </a:lvl1pPr>
          </a:lstStyle>
          <a:p>
            <a:pPr lvl="0"/>
            <a:r>
              <a:rPr lang="fr-FR"/>
              <a:t>Modifiez le style du titre</a:t>
            </a:r>
          </a:p>
        </p:txBody>
      </p:sp>
      <p:sp>
        <p:nvSpPr>
          <p:cNvPr id="3" name="Sous-titre 2">
            <a:extLst>
              <a:ext uri="{FF2B5EF4-FFF2-40B4-BE49-F238E27FC236}">
                <a16:creationId xmlns:a16="http://schemas.microsoft.com/office/drawing/2014/main" id="{7D3B9993-489B-A93F-A9D4-AC28CE8F71D9}"/>
              </a:ext>
            </a:extLst>
          </p:cNvPr>
          <p:cNvSpPr txBox="1">
            <a:spLocks noGrp="1"/>
          </p:cNvSpPr>
          <p:nvPr>
            <p:ph type="subTitle" idx="1"/>
          </p:nvPr>
        </p:nvSpPr>
        <p:spPr>
          <a:xfrm>
            <a:off x="1260472" y="3970333"/>
            <a:ext cx="7559673" cy="1825627"/>
          </a:xfrm>
        </p:spPr>
        <p:txBody>
          <a:bodyPr anchorCtr="1"/>
          <a:lstStyle>
            <a:lvl1pPr algn="ctr">
              <a:defRPr/>
            </a:lvl1pPr>
          </a:lstStyle>
          <a:p>
            <a:pPr lvl="0"/>
            <a:r>
              <a:rPr lang="fr-FR"/>
              <a:t>Modifiez le style des sous-titres du masque</a:t>
            </a:r>
          </a:p>
        </p:txBody>
      </p:sp>
      <p:sp>
        <p:nvSpPr>
          <p:cNvPr id="4" name="Espace réservé de la date 3">
            <a:extLst>
              <a:ext uri="{FF2B5EF4-FFF2-40B4-BE49-F238E27FC236}">
                <a16:creationId xmlns:a16="http://schemas.microsoft.com/office/drawing/2014/main" id="{9526DC0B-E4DB-8123-DB49-2952E134CB1A}"/>
              </a:ext>
            </a:extLst>
          </p:cNvPr>
          <p:cNvSpPr txBox="1">
            <a:spLocks noGrp="1"/>
          </p:cNvSpPr>
          <p:nvPr>
            <p:ph type="dt" sz="half" idx="7"/>
          </p:nvPr>
        </p:nvSpPr>
        <p:spPr/>
        <p:txBody>
          <a:bodyPr/>
          <a:lstStyle>
            <a:lvl1pPr>
              <a:defRPr/>
            </a:lvl1pPr>
          </a:lstStyle>
          <a:p>
            <a:pPr lvl="0"/>
            <a:endParaRPr lang="fr-FR"/>
          </a:p>
        </p:txBody>
      </p:sp>
      <p:sp>
        <p:nvSpPr>
          <p:cNvPr id="5" name="Espace réservé du pied de page 4">
            <a:extLst>
              <a:ext uri="{FF2B5EF4-FFF2-40B4-BE49-F238E27FC236}">
                <a16:creationId xmlns:a16="http://schemas.microsoft.com/office/drawing/2014/main" id="{0AF41630-BB50-C1BA-A279-B33FE5DA21E9}"/>
              </a:ext>
            </a:extLst>
          </p:cNvPr>
          <p:cNvSpPr txBox="1">
            <a:spLocks noGrp="1"/>
          </p:cNvSpPr>
          <p:nvPr>
            <p:ph type="ftr" sz="quarter" idx="9"/>
          </p:nvPr>
        </p:nvSpPr>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B49D066C-7435-68F1-C346-228D6D0E70C1}"/>
              </a:ext>
            </a:extLst>
          </p:cNvPr>
          <p:cNvSpPr txBox="1">
            <a:spLocks noGrp="1"/>
          </p:cNvSpPr>
          <p:nvPr>
            <p:ph type="sldNum" sz="quarter" idx="8"/>
          </p:nvPr>
        </p:nvSpPr>
        <p:spPr/>
        <p:txBody>
          <a:bodyPr/>
          <a:lstStyle>
            <a:lvl1pPr>
              <a:defRPr/>
            </a:lvl1pPr>
          </a:lstStyle>
          <a:p>
            <a:pPr lvl="0"/>
            <a:fld id="{346CB49B-6E6E-4200-BEB5-DC241A070A22}" type="slidenum">
              <a:t>‹N°›</a:t>
            </a:fld>
            <a:endParaRPr lang="fr-FR"/>
          </a:p>
        </p:txBody>
      </p:sp>
    </p:spTree>
    <p:extLst>
      <p:ext uri="{BB962C8B-B14F-4D97-AF65-F5344CB8AC3E}">
        <p14:creationId xmlns:p14="http://schemas.microsoft.com/office/powerpoint/2010/main" val="33726024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9F48D70-A2AA-789B-9EAB-911B47BBB354}"/>
              </a:ext>
            </a:extLst>
          </p:cNvPr>
          <p:cNvSpPr txBox="1">
            <a:spLocks noGrp="1"/>
          </p:cNvSpPr>
          <p:nvPr>
            <p:ph type="title"/>
          </p:nvPr>
        </p:nvSpPr>
        <p:spPr/>
        <p:txBody>
          <a:bodyPr/>
          <a:lstStyle>
            <a:lvl1pPr>
              <a:defRPr/>
            </a:lvl1pPr>
          </a:lstStyle>
          <a:p>
            <a:pPr lvl="0"/>
            <a:r>
              <a:rPr lang="fr-FR"/>
              <a:t>Modifiez le style du titre</a:t>
            </a:r>
          </a:p>
        </p:txBody>
      </p:sp>
      <p:sp>
        <p:nvSpPr>
          <p:cNvPr id="3" name="Espace réservé du texte vertical 2">
            <a:extLst>
              <a:ext uri="{FF2B5EF4-FFF2-40B4-BE49-F238E27FC236}">
                <a16:creationId xmlns:a16="http://schemas.microsoft.com/office/drawing/2014/main" id="{80F051F8-931F-4E62-26E6-5DC62407F689}"/>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BB445BE-5171-D311-2E9E-3A37CEEF92D4}"/>
              </a:ext>
            </a:extLst>
          </p:cNvPr>
          <p:cNvSpPr txBox="1">
            <a:spLocks noGrp="1"/>
          </p:cNvSpPr>
          <p:nvPr>
            <p:ph type="dt" sz="half" idx="7"/>
          </p:nvPr>
        </p:nvSpPr>
        <p:spPr/>
        <p:txBody>
          <a:bodyPr/>
          <a:lstStyle>
            <a:lvl1pPr>
              <a:defRPr/>
            </a:lvl1pPr>
          </a:lstStyle>
          <a:p>
            <a:pPr lvl="0"/>
            <a:endParaRPr lang="fr-FR"/>
          </a:p>
        </p:txBody>
      </p:sp>
      <p:sp>
        <p:nvSpPr>
          <p:cNvPr id="5" name="Espace réservé du pied de page 4">
            <a:extLst>
              <a:ext uri="{FF2B5EF4-FFF2-40B4-BE49-F238E27FC236}">
                <a16:creationId xmlns:a16="http://schemas.microsoft.com/office/drawing/2014/main" id="{384C8662-5368-5D2D-FBEC-55BC7F665CA3}"/>
              </a:ext>
            </a:extLst>
          </p:cNvPr>
          <p:cNvSpPr txBox="1">
            <a:spLocks noGrp="1"/>
          </p:cNvSpPr>
          <p:nvPr>
            <p:ph type="ftr" sz="quarter" idx="9"/>
          </p:nvPr>
        </p:nvSpPr>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6F138F37-ED1B-A9C2-98D1-52E8CD6D833E}"/>
              </a:ext>
            </a:extLst>
          </p:cNvPr>
          <p:cNvSpPr txBox="1">
            <a:spLocks noGrp="1"/>
          </p:cNvSpPr>
          <p:nvPr>
            <p:ph type="sldNum" sz="quarter" idx="8"/>
          </p:nvPr>
        </p:nvSpPr>
        <p:spPr/>
        <p:txBody>
          <a:bodyPr/>
          <a:lstStyle>
            <a:lvl1pPr>
              <a:defRPr/>
            </a:lvl1pPr>
          </a:lstStyle>
          <a:p>
            <a:pPr lvl="0"/>
            <a:fld id="{29E3BF51-3916-4AFA-A008-F0AB8BE6D3F2}" type="slidenum">
              <a:t>‹N°›</a:t>
            </a:fld>
            <a:endParaRPr lang="fr-FR"/>
          </a:p>
        </p:txBody>
      </p:sp>
    </p:spTree>
    <p:extLst>
      <p:ext uri="{BB962C8B-B14F-4D97-AF65-F5344CB8AC3E}">
        <p14:creationId xmlns:p14="http://schemas.microsoft.com/office/powerpoint/2010/main" val="15008154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092BEF7D-45DA-5AD6-6EFE-42D94F68B839}"/>
              </a:ext>
            </a:extLst>
          </p:cNvPr>
          <p:cNvSpPr txBox="1">
            <a:spLocks noGrp="1"/>
          </p:cNvSpPr>
          <p:nvPr>
            <p:ph type="title" orient="vert"/>
          </p:nvPr>
        </p:nvSpPr>
        <p:spPr>
          <a:xfrm>
            <a:off x="7308854" y="301623"/>
            <a:ext cx="2266953" cy="6456358"/>
          </a:xfrm>
        </p:spPr>
        <p:txBody>
          <a:bodyPr vert="eaVert"/>
          <a:lstStyle>
            <a:lvl1pPr>
              <a:defRPr/>
            </a:lvl1pPr>
          </a:lstStyle>
          <a:p>
            <a:pPr lvl="0"/>
            <a:r>
              <a:rPr lang="fr-FR"/>
              <a:t>Modifiez le style du titre</a:t>
            </a:r>
          </a:p>
        </p:txBody>
      </p:sp>
      <p:sp>
        <p:nvSpPr>
          <p:cNvPr id="3" name="Espace réservé du texte vertical 2">
            <a:extLst>
              <a:ext uri="{FF2B5EF4-FFF2-40B4-BE49-F238E27FC236}">
                <a16:creationId xmlns:a16="http://schemas.microsoft.com/office/drawing/2014/main" id="{6CB50B4E-E01D-11CE-3A75-19AF29BF77A5}"/>
              </a:ext>
            </a:extLst>
          </p:cNvPr>
          <p:cNvSpPr txBox="1">
            <a:spLocks noGrp="1"/>
          </p:cNvSpPr>
          <p:nvPr>
            <p:ph type="body" orient="vert" idx="1"/>
          </p:nvPr>
        </p:nvSpPr>
        <p:spPr>
          <a:xfrm>
            <a:off x="503240" y="301623"/>
            <a:ext cx="6653210" cy="6456358"/>
          </a:xfrm>
        </p:spPr>
        <p:txBody>
          <a:bodyPr vert="eaVert"/>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90D8DEC-0DF7-B04B-8B85-220BF70E67AB}"/>
              </a:ext>
            </a:extLst>
          </p:cNvPr>
          <p:cNvSpPr txBox="1">
            <a:spLocks noGrp="1"/>
          </p:cNvSpPr>
          <p:nvPr>
            <p:ph type="dt" sz="half" idx="7"/>
          </p:nvPr>
        </p:nvSpPr>
        <p:spPr/>
        <p:txBody>
          <a:bodyPr/>
          <a:lstStyle>
            <a:lvl1pPr>
              <a:defRPr/>
            </a:lvl1pPr>
          </a:lstStyle>
          <a:p>
            <a:pPr lvl="0"/>
            <a:endParaRPr lang="fr-FR"/>
          </a:p>
        </p:txBody>
      </p:sp>
      <p:sp>
        <p:nvSpPr>
          <p:cNvPr id="5" name="Espace réservé du pied de page 4">
            <a:extLst>
              <a:ext uri="{FF2B5EF4-FFF2-40B4-BE49-F238E27FC236}">
                <a16:creationId xmlns:a16="http://schemas.microsoft.com/office/drawing/2014/main" id="{CCEF5800-BC6F-ED55-B8AE-3644A83EF85D}"/>
              </a:ext>
            </a:extLst>
          </p:cNvPr>
          <p:cNvSpPr txBox="1">
            <a:spLocks noGrp="1"/>
          </p:cNvSpPr>
          <p:nvPr>
            <p:ph type="ftr" sz="quarter" idx="9"/>
          </p:nvPr>
        </p:nvSpPr>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325BC774-06F8-3294-2936-D83A7242814D}"/>
              </a:ext>
            </a:extLst>
          </p:cNvPr>
          <p:cNvSpPr txBox="1">
            <a:spLocks noGrp="1"/>
          </p:cNvSpPr>
          <p:nvPr>
            <p:ph type="sldNum" sz="quarter" idx="8"/>
          </p:nvPr>
        </p:nvSpPr>
        <p:spPr/>
        <p:txBody>
          <a:bodyPr/>
          <a:lstStyle>
            <a:lvl1pPr>
              <a:defRPr/>
            </a:lvl1pPr>
          </a:lstStyle>
          <a:p>
            <a:pPr lvl="0"/>
            <a:fld id="{6D1AF09E-5D32-41C4-A727-7E82118A802A}" type="slidenum">
              <a:t>‹N°›</a:t>
            </a:fld>
            <a:endParaRPr lang="fr-FR"/>
          </a:p>
        </p:txBody>
      </p:sp>
    </p:spTree>
    <p:extLst>
      <p:ext uri="{BB962C8B-B14F-4D97-AF65-F5344CB8AC3E}">
        <p14:creationId xmlns:p14="http://schemas.microsoft.com/office/powerpoint/2010/main" val="40626249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6DC29BA-5CCF-0038-83AF-F5EEBEE764C4}"/>
              </a:ext>
            </a:extLst>
          </p:cNvPr>
          <p:cNvSpPr txBox="1">
            <a:spLocks noGrp="1"/>
          </p:cNvSpPr>
          <p:nvPr>
            <p:ph type="ctrTitle"/>
          </p:nvPr>
        </p:nvSpPr>
        <p:spPr>
          <a:xfrm>
            <a:off x="1260472" y="1236661"/>
            <a:ext cx="7559673" cy="2632072"/>
          </a:xfrm>
        </p:spPr>
        <p:txBody>
          <a:bodyPr anchor="b"/>
          <a:lstStyle>
            <a:lvl1pPr>
              <a:defRPr sz="6000"/>
            </a:lvl1pPr>
          </a:lstStyle>
          <a:p>
            <a:pPr lvl="0"/>
            <a:r>
              <a:rPr lang="fr-FR"/>
              <a:t>Modifiez le style du titre</a:t>
            </a:r>
          </a:p>
        </p:txBody>
      </p:sp>
      <p:sp>
        <p:nvSpPr>
          <p:cNvPr id="3" name="Sous-titre 2">
            <a:extLst>
              <a:ext uri="{FF2B5EF4-FFF2-40B4-BE49-F238E27FC236}">
                <a16:creationId xmlns:a16="http://schemas.microsoft.com/office/drawing/2014/main" id="{074A52D9-4687-5AEE-9346-57DFFB6D57FE}"/>
              </a:ext>
            </a:extLst>
          </p:cNvPr>
          <p:cNvSpPr txBox="1">
            <a:spLocks noGrp="1"/>
          </p:cNvSpPr>
          <p:nvPr>
            <p:ph type="subTitle" idx="1"/>
          </p:nvPr>
        </p:nvSpPr>
        <p:spPr>
          <a:xfrm>
            <a:off x="1260472" y="3970333"/>
            <a:ext cx="7559673" cy="1825627"/>
          </a:xfrm>
        </p:spPr>
        <p:txBody>
          <a:bodyPr anchorCtr="1"/>
          <a:lstStyle>
            <a:lvl1pPr algn="ctr">
              <a:defRPr/>
            </a:lvl1pPr>
          </a:lstStyle>
          <a:p>
            <a:pPr lvl="0"/>
            <a:r>
              <a:rPr lang="fr-FR"/>
              <a:t>Modifiez le style des sous-titres du masque</a:t>
            </a:r>
          </a:p>
        </p:txBody>
      </p:sp>
    </p:spTree>
    <p:extLst>
      <p:ext uri="{BB962C8B-B14F-4D97-AF65-F5344CB8AC3E}">
        <p14:creationId xmlns:p14="http://schemas.microsoft.com/office/powerpoint/2010/main" val="1268760957"/>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79EE604-73E0-2E78-6596-EDBAB0A31405}"/>
              </a:ext>
            </a:extLst>
          </p:cNvPr>
          <p:cNvSpPr txBox="1">
            <a:spLocks noGrp="1"/>
          </p:cNvSpPr>
          <p:nvPr>
            <p:ph type="title"/>
          </p:nvPr>
        </p:nvSpPr>
        <p:spPr/>
        <p:txBody>
          <a:bodyPr/>
          <a:lstStyle>
            <a:lvl1pPr>
              <a:defRPr/>
            </a:lvl1pPr>
          </a:lstStyle>
          <a:p>
            <a:pPr lvl="0"/>
            <a:r>
              <a:rPr lang="fr-FR"/>
              <a:t>Modifiez le style du titre</a:t>
            </a:r>
          </a:p>
        </p:txBody>
      </p:sp>
      <p:sp>
        <p:nvSpPr>
          <p:cNvPr id="3" name="Espace réservé du contenu 2">
            <a:extLst>
              <a:ext uri="{FF2B5EF4-FFF2-40B4-BE49-F238E27FC236}">
                <a16:creationId xmlns:a16="http://schemas.microsoft.com/office/drawing/2014/main" id="{0AB95B85-8456-7AF3-5734-7FE1968B6141}"/>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1095138269"/>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5C3D441-BDF9-89FC-7894-0686A54DC80F}"/>
              </a:ext>
            </a:extLst>
          </p:cNvPr>
          <p:cNvSpPr txBox="1">
            <a:spLocks noGrp="1"/>
          </p:cNvSpPr>
          <p:nvPr>
            <p:ph type="title"/>
          </p:nvPr>
        </p:nvSpPr>
        <p:spPr>
          <a:xfrm>
            <a:off x="687391" y="1884358"/>
            <a:ext cx="8694736" cy="3144841"/>
          </a:xfrm>
        </p:spPr>
        <p:txBody>
          <a:bodyPr anchor="b"/>
          <a:lstStyle>
            <a:lvl1pPr>
              <a:defRPr sz="6000"/>
            </a:lvl1pPr>
          </a:lstStyle>
          <a:p>
            <a:pPr lvl="0"/>
            <a:r>
              <a:rPr lang="fr-FR"/>
              <a:t>Modifiez le style du titre</a:t>
            </a:r>
          </a:p>
        </p:txBody>
      </p:sp>
      <p:sp>
        <p:nvSpPr>
          <p:cNvPr id="3" name="Espace réservé du texte 2">
            <a:extLst>
              <a:ext uri="{FF2B5EF4-FFF2-40B4-BE49-F238E27FC236}">
                <a16:creationId xmlns:a16="http://schemas.microsoft.com/office/drawing/2014/main" id="{18AFF38D-2647-7B40-54FE-2E441F37BA10}"/>
              </a:ext>
            </a:extLst>
          </p:cNvPr>
          <p:cNvSpPr txBox="1">
            <a:spLocks noGrp="1"/>
          </p:cNvSpPr>
          <p:nvPr>
            <p:ph type="body" idx="1"/>
          </p:nvPr>
        </p:nvSpPr>
        <p:spPr>
          <a:xfrm>
            <a:off x="687391" y="5059366"/>
            <a:ext cx="8694736" cy="1652585"/>
          </a:xfrm>
        </p:spPr>
        <p:txBody>
          <a:bodyPr/>
          <a:lstStyle>
            <a:lvl1pPr>
              <a:defRPr>
                <a:solidFill>
                  <a:srgbClr val="898989"/>
                </a:solidFill>
              </a:defRPr>
            </a:lvl1pPr>
          </a:lstStyle>
          <a:p>
            <a:pPr lvl="0"/>
            <a:r>
              <a:rPr lang="fr-FR"/>
              <a:t>Cliquez pour modifier les styles du texte du masque</a:t>
            </a:r>
          </a:p>
        </p:txBody>
      </p:sp>
    </p:spTree>
    <p:extLst>
      <p:ext uri="{BB962C8B-B14F-4D97-AF65-F5344CB8AC3E}">
        <p14:creationId xmlns:p14="http://schemas.microsoft.com/office/powerpoint/2010/main" val="6319545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2B28C17-8F57-C0D9-B75B-A8418634AD27}"/>
              </a:ext>
            </a:extLst>
          </p:cNvPr>
          <p:cNvSpPr txBox="1">
            <a:spLocks noGrp="1"/>
          </p:cNvSpPr>
          <p:nvPr>
            <p:ph type="title"/>
          </p:nvPr>
        </p:nvSpPr>
        <p:spPr/>
        <p:txBody>
          <a:bodyPr/>
          <a:lstStyle>
            <a:lvl1pPr>
              <a:defRPr/>
            </a:lvl1pPr>
          </a:lstStyle>
          <a:p>
            <a:pPr lvl="0"/>
            <a:r>
              <a:rPr lang="fr-FR"/>
              <a:t>Modifiez le style du titre</a:t>
            </a:r>
          </a:p>
        </p:txBody>
      </p:sp>
      <p:sp>
        <p:nvSpPr>
          <p:cNvPr id="3" name="Espace réservé du contenu 2">
            <a:extLst>
              <a:ext uri="{FF2B5EF4-FFF2-40B4-BE49-F238E27FC236}">
                <a16:creationId xmlns:a16="http://schemas.microsoft.com/office/drawing/2014/main" id="{9D850FE9-95F1-582B-950D-D6856AB62076}"/>
              </a:ext>
            </a:extLst>
          </p:cNvPr>
          <p:cNvSpPr txBox="1">
            <a:spLocks noGrp="1"/>
          </p:cNvSpPr>
          <p:nvPr>
            <p:ph idx="1"/>
          </p:nvPr>
        </p:nvSpPr>
        <p:spPr>
          <a:xfrm>
            <a:off x="741358" y="2101848"/>
            <a:ext cx="4227508" cy="4762496"/>
          </a:xfr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6A626627-A7CF-F9D6-C00D-ECF205284B68}"/>
              </a:ext>
            </a:extLst>
          </p:cNvPr>
          <p:cNvSpPr txBox="1">
            <a:spLocks noGrp="1"/>
          </p:cNvSpPr>
          <p:nvPr>
            <p:ph idx="2"/>
          </p:nvPr>
        </p:nvSpPr>
        <p:spPr>
          <a:xfrm>
            <a:off x="5121270" y="2101848"/>
            <a:ext cx="4227508" cy="4762496"/>
          </a:xfr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6982920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4BFE39D-BE52-05D5-17F1-7A704EC28BF8}"/>
              </a:ext>
            </a:extLst>
          </p:cNvPr>
          <p:cNvSpPr txBox="1">
            <a:spLocks noGrp="1"/>
          </p:cNvSpPr>
          <p:nvPr>
            <p:ph type="title"/>
          </p:nvPr>
        </p:nvSpPr>
        <p:spPr>
          <a:xfrm>
            <a:off x="693736" y="403222"/>
            <a:ext cx="8694736" cy="1460497"/>
          </a:xfrm>
        </p:spPr>
        <p:txBody>
          <a:bodyPr/>
          <a:lstStyle>
            <a:lvl1pPr>
              <a:defRPr/>
            </a:lvl1pPr>
          </a:lstStyle>
          <a:p>
            <a:pPr lvl="0"/>
            <a:r>
              <a:rPr lang="fr-FR"/>
              <a:t>Modifiez le style du titre</a:t>
            </a:r>
          </a:p>
        </p:txBody>
      </p:sp>
      <p:sp>
        <p:nvSpPr>
          <p:cNvPr id="3" name="Espace réservé du texte 2">
            <a:extLst>
              <a:ext uri="{FF2B5EF4-FFF2-40B4-BE49-F238E27FC236}">
                <a16:creationId xmlns:a16="http://schemas.microsoft.com/office/drawing/2014/main" id="{89C5D485-EB16-7FF2-B4FB-5AAD42171F27}"/>
              </a:ext>
            </a:extLst>
          </p:cNvPr>
          <p:cNvSpPr txBox="1">
            <a:spLocks noGrp="1"/>
          </p:cNvSpPr>
          <p:nvPr>
            <p:ph type="body" idx="1"/>
          </p:nvPr>
        </p:nvSpPr>
        <p:spPr>
          <a:xfrm>
            <a:off x="693736" y="1852610"/>
            <a:ext cx="4265611" cy="908054"/>
          </a:xfrm>
        </p:spPr>
        <p:txBody>
          <a:bodyPr anchor="b"/>
          <a:lstStyle>
            <a:lvl1pPr>
              <a:defRPr b="1"/>
            </a:lvl1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21249D16-8B74-D54A-187D-75A72866AE13}"/>
              </a:ext>
            </a:extLst>
          </p:cNvPr>
          <p:cNvSpPr txBox="1">
            <a:spLocks noGrp="1"/>
          </p:cNvSpPr>
          <p:nvPr>
            <p:ph idx="2"/>
          </p:nvPr>
        </p:nvSpPr>
        <p:spPr>
          <a:xfrm>
            <a:off x="693736" y="2760665"/>
            <a:ext cx="4265611" cy="4062414"/>
          </a:xfr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81B1651B-A46E-4CF5-C0FF-B11E8D3252E0}"/>
              </a:ext>
            </a:extLst>
          </p:cNvPr>
          <p:cNvSpPr txBox="1">
            <a:spLocks noGrp="1"/>
          </p:cNvSpPr>
          <p:nvPr>
            <p:ph type="body" idx="3"/>
          </p:nvPr>
        </p:nvSpPr>
        <p:spPr>
          <a:xfrm>
            <a:off x="5103815" y="1852610"/>
            <a:ext cx="4284658" cy="908054"/>
          </a:xfrm>
        </p:spPr>
        <p:txBody>
          <a:bodyPr anchor="b"/>
          <a:lstStyle>
            <a:lvl1pPr>
              <a:defRPr b="1"/>
            </a:lvl1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C7F1C160-BD16-B7E8-4FB6-15FB855CDAF6}"/>
              </a:ext>
            </a:extLst>
          </p:cNvPr>
          <p:cNvSpPr txBox="1">
            <a:spLocks noGrp="1"/>
          </p:cNvSpPr>
          <p:nvPr>
            <p:ph idx="4"/>
          </p:nvPr>
        </p:nvSpPr>
        <p:spPr>
          <a:xfrm>
            <a:off x="5103815" y="2760665"/>
            <a:ext cx="4284658" cy="4062414"/>
          </a:xfr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22730820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349CA75-9DC3-C7D2-00BB-61E86F738547}"/>
              </a:ext>
            </a:extLst>
          </p:cNvPr>
          <p:cNvSpPr txBox="1">
            <a:spLocks noGrp="1"/>
          </p:cNvSpPr>
          <p:nvPr>
            <p:ph type="title"/>
          </p:nvPr>
        </p:nvSpPr>
        <p:spPr/>
        <p:txBody>
          <a:bodyPr/>
          <a:lstStyle>
            <a:lvl1pPr>
              <a:defRPr/>
            </a:lvl1pPr>
          </a:lstStyle>
          <a:p>
            <a:pPr lvl="0"/>
            <a:r>
              <a:rPr lang="fr-FR"/>
              <a:t>Modifiez le style du titre</a:t>
            </a:r>
          </a:p>
        </p:txBody>
      </p:sp>
    </p:spTree>
    <p:extLst>
      <p:ext uri="{BB962C8B-B14F-4D97-AF65-F5344CB8AC3E}">
        <p14:creationId xmlns:p14="http://schemas.microsoft.com/office/powerpoint/2010/main" val="2698269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31879106"/>
      </p:ext>
    </p:extLst>
  </p:cSld>
  <p:clrMapOvr>
    <a:masterClrMapping/>
  </p:clrMapOvr>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690F0CA-2136-709C-0A88-56E1D11C36C9}"/>
              </a:ext>
            </a:extLst>
          </p:cNvPr>
          <p:cNvSpPr txBox="1">
            <a:spLocks noGrp="1"/>
          </p:cNvSpPr>
          <p:nvPr>
            <p:ph type="title"/>
          </p:nvPr>
        </p:nvSpPr>
        <p:spPr>
          <a:xfrm>
            <a:off x="693736" y="503240"/>
            <a:ext cx="3251204" cy="1765304"/>
          </a:xfrm>
        </p:spPr>
        <p:txBody>
          <a:bodyPr anchor="b"/>
          <a:lstStyle>
            <a:lvl1pPr>
              <a:defRPr sz="3200"/>
            </a:lvl1pPr>
          </a:lstStyle>
          <a:p>
            <a:pPr lvl="0"/>
            <a:r>
              <a:rPr lang="fr-FR"/>
              <a:t>Modifiez le style du titre</a:t>
            </a:r>
          </a:p>
        </p:txBody>
      </p:sp>
      <p:sp>
        <p:nvSpPr>
          <p:cNvPr id="3" name="Espace réservé du contenu 2">
            <a:extLst>
              <a:ext uri="{FF2B5EF4-FFF2-40B4-BE49-F238E27FC236}">
                <a16:creationId xmlns:a16="http://schemas.microsoft.com/office/drawing/2014/main" id="{206B62C4-132E-CD3B-0D81-890DC1C6BC50}"/>
              </a:ext>
            </a:extLst>
          </p:cNvPr>
          <p:cNvSpPr txBox="1">
            <a:spLocks noGrp="1"/>
          </p:cNvSpPr>
          <p:nvPr>
            <p:ph idx="1"/>
          </p:nvPr>
        </p:nvSpPr>
        <p:spPr>
          <a:xfrm>
            <a:off x="4286249" y="1089022"/>
            <a:ext cx="5102223" cy="5372100"/>
          </a:xfrm>
        </p:spPr>
        <p:txBody>
          <a:bodyPr/>
          <a:lstStyle>
            <a:lvl1pPr>
              <a:defRPr sz="3200"/>
            </a:lvl1pPr>
            <a:lvl2pPr>
              <a:defRPr sz="2800"/>
            </a:lvl2pPr>
            <a:lvl3pPr>
              <a:defRPr sz="2400"/>
            </a:lvl3pPr>
            <a:lvl4pPr>
              <a:defRPr sz="2000"/>
            </a:lvl4pPr>
            <a:lvl5pPr>
              <a:defRPr sz="20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CF7B860B-87EC-0A6A-CF25-317E3F99493D}"/>
              </a:ext>
            </a:extLst>
          </p:cNvPr>
          <p:cNvSpPr txBox="1">
            <a:spLocks noGrp="1"/>
          </p:cNvSpPr>
          <p:nvPr>
            <p:ph type="body" idx="2"/>
          </p:nvPr>
        </p:nvSpPr>
        <p:spPr>
          <a:xfrm>
            <a:off x="693736" y="2268534"/>
            <a:ext cx="3251204" cy="4200525"/>
          </a:xfrm>
        </p:spPr>
        <p:txBody>
          <a:bodyPr/>
          <a:lstStyle>
            <a:lvl1pPr>
              <a:defRPr sz="1600"/>
            </a:lvl1pPr>
          </a:lstStyle>
          <a:p>
            <a:pPr lvl="0"/>
            <a:r>
              <a:rPr lang="fr-FR"/>
              <a:t>Cliquez pour modifier les styles du texte du masque</a:t>
            </a:r>
          </a:p>
        </p:txBody>
      </p:sp>
    </p:spTree>
    <p:extLst>
      <p:ext uri="{BB962C8B-B14F-4D97-AF65-F5344CB8AC3E}">
        <p14:creationId xmlns:p14="http://schemas.microsoft.com/office/powerpoint/2010/main" val="35952984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97A9AF8-9164-D04A-6125-388A2E44922C}"/>
              </a:ext>
            </a:extLst>
          </p:cNvPr>
          <p:cNvSpPr txBox="1">
            <a:spLocks noGrp="1"/>
          </p:cNvSpPr>
          <p:nvPr>
            <p:ph type="title"/>
          </p:nvPr>
        </p:nvSpPr>
        <p:spPr/>
        <p:txBody>
          <a:bodyPr/>
          <a:lstStyle>
            <a:lvl1pPr>
              <a:defRPr/>
            </a:lvl1pPr>
          </a:lstStyle>
          <a:p>
            <a:pPr lvl="0"/>
            <a:r>
              <a:rPr lang="fr-FR"/>
              <a:t>Modifiez le style du titre</a:t>
            </a:r>
          </a:p>
        </p:txBody>
      </p:sp>
      <p:sp>
        <p:nvSpPr>
          <p:cNvPr id="3" name="Espace réservé du contenu 2">
            <a:extLst>
              <a:ext uri="{FF2B5EF4-FFF2-40B4-BE49-F238E27FC236}">
                <a16:creationId xmlns:a16="http://schemas.microsoft.com/office/drawing/2014/main" id="{CD7B4EF7-FCA4-15AF-A6A5-4AE694DD9012}"/>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B47C32D-713E-6AF3-9A01-BCEB37E2CFBB}"/>
              </a:ext>
            </a:extLst>
          </p:cNvPr>
          <p:cNvSpPr txBox="1">
            <a:spLocks noGrp="1"/>
          </p:cNvSpPr>
          <p:nvPr>
            <p:ph type="dt" sz="half" idx="7"/>
          </p:nvPr>
        </p:nvSpPr>
        <p:spPr/>
        <p:txBody>
          <a:bodyPr/>
          <a:lstStyle>
            <a:lvl1pPr>
              <a:defRPr/>
            </a:lvl1pPr>
          </a:lstStyle>
          <a:p>
            <a:pPr lvl="0"/>
            <a:endParaRPr lang="fr-FR"/>
          </a:p>
        </p:txBody>
      </p:sp>
      <p:sp>
        <p:nvSpPr>
          <p:cNvPr id="5" name="Espace réservé du pied de page 4">
            <a:extLst>
              <a:ext uri="{FF2B5EF4-FFF2-40B4-BE49-F238E27FC236}">
                <a16:creationId xmlns:a16="http://schemas.microsoft.com/office/drawing/2014/main" id="{154FD406-1816-79CE-2CD8-2D77CDB4DC12}"/>
              </a:ext>
            </a:extLst>
          </p:cNvPr>
          <p:cNvSpPr txBox="1">
            <a:spLocks noGrp="1"/>
          </p:cNvSpPr>
          <p:nvPr>
            <p:ph type="ftr" sz="quarter" idx="9"/>
          </p:nvPr>
        </p:nvSpPr>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ECA554A0-FD63-D1E9-CCBB-5306CA55A145}"/>
              </a:ext>
            </a:extLst>
          </p:cNvPr>
          <p:cNvSpPr txBox="1">
            <a:spLocks noGrp="1"/>
          </p:cNvSpPr>
          <p:nvPr>
            <p:ph type="sldNum" sz="quarter" idx="8"/>
          </p:nvPr>
        </p:nvSpPr>
        <p:spPr/>
        <p:txBody>
          <a:bodyPr/>
          <a:lstStyle>
            <a:lvl1pPr>
              <a:defRPr/>
            </a:lvl1pPr>
          </a:lstStyle>
          <a:p>
            <a:pPr lvl="0"/>
            <a:fld id="{D4BE5DFF-7EBB-41DF-9F7C-811AAEE48331}" type="slidenum">
              <a:t>‹N°›</a:t>
            </a:fld>
            <a:endParaRPr lang="fr-FR"/>
          </a:p>
        </p:txBody>
      </p:sp>
    </p:spTree>
    <p:extLst>
      <p:ext uri="{BB962C8B-B14F-4D97-AF65-F5344CB8AC3E}">
        <p14:creationId xmlns:p14="http://schemas.microsoft.com/office/powerpoint/2010/main" val="37356380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617EF24-E2F3-1473-AC03-D37A5942F3F0}"/>
              </a:ext>
            </a:extLst>
          </p:cNvPr>
          <p:cNvSpPr txBox="1">
            <a:spLocks noGrp="1"/>
          </p:cNvSpPr>
          <p:nvPr>
            <p:ph type="title"/>
          </p:nvPr>
        </p:nvSpPr>
        <p:spPr>
          <a:xfrm>
            <a:off x="693736" y="503240"/>
            <a:ext cx="3251204" cy="1765304"/>
          </a:xfrm>
        </p:spPr>
        <p:txBody>
          <a:bodyPr anchor="b"/>
          <a:lstStyle>
            <a:lvl1pPr>
              <a:defRPr sz="3200"/>
            </a:lvl1pPr>
          </a:lstStyle>
          <a:p>
            <a:pPr lvl="0"/>
            <a:r>
              <a:rPr lang="fr-FR"/>
              <a:t>Modifiez le style du titre</a:t>
            </a:r>
          </a:p>
        </p:txBody>
      </p:sp>
      <p:sp>
        <p:nvSpPr>
          <p:cNvPr id="3" name="Espace réservé pour une image  2">
            <a:extLst>
              <a:ext uri="{FF2B5EF4-FFF2-40B4-BE49-F238E27FC236}">
                <a16:creationId xmlns:a16="http://schemas.microsoft.com/office/drawing/2014/main" id="{D03FFD90-36A0-4C21-06C8-60EF3F59BC29}"/>
              </a:ext>
            </a:extLst>
          </p:cNvPr>
          <p:cNvSpPr txBox="1">
            <a:spLocks noGrp="1"/>
          </p:cNvSpPr>
          <p:nvPr>
            <p:ph type="pic" idx="1"/>
          </p:nvPr>
        </p:nvSpPr>
        <p:spPr>
          <a:xfrm>
            <a:off x="4286249" y="1089022"/>
            <a:ext cx="5102223" cy="5372100"/>
          </a:xfrm>
        </p:spPr>
        <p:txBody>
          <a:bodyPr/>
          <a:lstStyle>
            <a:lvl1pPr>
              <a:defRPr sz="3200"/>
            </a:lvl1pPr>
          </a:lstStyle>
          <a:p>
            <a:pPr lvl="0"/>
            <a:endParaRPr lang="fr-FR"/>
          </a:p>
        </p:txBody>
      </p:sp>
      <p:sp>
        <p:nvSpPr>
          <p:cNvPr id="4" name="Espace réservé du texte 3">
            <a:extLst>
              <a:ext uri="{FF2B5EF4-FFF2-40B4-BE49-F238E27FC236}">
                <a16:creationId xmlns:a16="http://schemas.microsoft.com/office/drawing/2014/main" id="{ED4058F5-62A5-F377-4B6C-DBF5B6669406}"/>
              </a:ext>
            </a:extLst>
          </p:cNvPr>
          <p:cNvSpPr txBox="1">
            <a:spLocks noGrp="1"/>
          </p:cNvSpPr>
          <p:nvPr>
            <p:ph type="body" idx="2"/>
          </p:nvPr>
        </p:nvSpPr>
        <p:spPr>
          <a:xfrm>
            <a:off x="693736" y="2268534"/>
            <a:ext cx="3251204" cy="4200525"/>
          </a:xfrm>
        </p:spPr>
        <p:txBody>
          <a:bodyPr/>
          <a:lstStyle>
            <a:lvl1pPr>
              <a:defRPr sz="1600"/>
            </a:lvl1pPr>
          </a:lstStyle>
          <a:p>
            <a:pPr lvl="0"/>
            <a:r>
              <a:rPr lang="fr-FR"/>
              <a:t>Cliquez pour modifier les styles du texte du masque</a:t>
            </a:r>
          </a:p>
        </p:txBody>
      </p:sp>
    </p:spTree>
    <p:extLst>
      <p:ext uri="{BB962C8B-B14F-4D97-AF65-F5344CB8AC3E}">
        <p14:creationId xmlns:p14="http://schemas.microsoft.com/office/powerpoint/2010/main" val="4628666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78FD5E3-93B2-65CD-E984-E20D471301C8}"/>
              </a:ext>
            </a:extLst>
          </p:cNvPr>
          <p:cNvSpPr txBox="1">
            <a:spLocks noGrp="1"/>
          </p:cNvSpPr>
          <p:nvPr>
            <p:ph type="title"/>
          </p:nvPr>
        </p:nvSpPr>
        <p:spPr/>
        <p:txBody>
          <a:bodyPr/>
          <a:lstStyle>
            <a:lvl1pPr>
              <a:defRPr/>
            </a:lvl1pPr>
          </a:lstStyle>
          <a:p>
            <a:pPr lvl="0"/>
            <a:r>
              <a:rPr lang="fr-FR"/>
              <a:t>Modifiez le style du titre</a:t>
            </a:r>
          </a:p>
        </p:txBody>
      </p:sp>
      <p:sp>
        <p:nvSpPr>
          <p:cNvPr id="3" name="Espace réservé du texte vertical 2">
            <a:extLst>
              <a:ext uri="{FF2B5EF4-FFF2-40B4-BE49-F238E27FC236}">
                <a16:creationId xmlns:a16="http://schemas.microsoft.com/office/drawing/2014/main" id="{7400E79A-F588-D389-006E-F56BD1D317C4}"/>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03716082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2534ADF6-759D-A53E-519C-FBAE6CAC518E}"/>
              </a:ext>
            </a:extLst>
          </p:cNvPr>
          <p:cNvSpPr txBox="1">
            <a:spLocks noGrp="1"/>
          </p:cNvSpPr>
          <p:nvPr>
            <p:ph type="title" orient="vert"/>
          </p:nvPr>
        </p:nvSpPr>
        <p:spPr>
          <a:xfrm>
            <a:off x="7197727" y="555626"/>
            <a:ext cx="2151061" cy="6308729"/>
          </a:xfrm>
        </p:spPr>
        <p:txBody>
          <a:bodyPr vert="eaVert"/>
          <a:lstStyle>
            <a:lvl1pPr>
              <a:defRPr/>
            </a:lvl1pPr>
          </a:lstStyle>
          <a:p>
            <a:pPr lvl="0"/>
            <a:r>
              <a:rPr lang="fr-FR"/>
              <a:t>Modifiez le style du titre</a:t>
            </a:r>
          </a:p>
        </p:txBody>
      </p:sp>
      <p:sp>
        <p:nvSpPr>
          <p:cNvPr id="3" name="Espace réservé du texte vertical 2">
            <a:extLst>
              <a:ext uri="{FF2B5EF4-FFF2-40B4-BE49-F238E27FC236}">
                <a16:creationId xmlns:a16="http://schemas.microsoft.com/office/drawing/2014/main" id="{8B11CD0A-AA5D-29B5-0883-0259421F0D87}"/>
              </a:ext>
            </a:extLst>
          </p:cNvPr>
          <p:cNvSpPr txBox="1">
            <a:spLocks noGrp="1"/>
          </p:cNvSpPr>
          <p:nvPr>
            <p:ph type="body" orient="vert" idx="1"/>
          </p:nvPr>
        </p:nvSpPr>
        <p:spPr>
          <a:xfrm>
            <a:off x="741358" y="555626"/>
            <a:ext cx="6303965" cy="6308729"/>
          </a:xfrm>
        </p:spPr>
        <p:txBody>
          <a:bodyPr vert="eaVert"/>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25387710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B6DE0BD-8A9C-FE0D-EFB6-05887DDC293A}"/>
              </a:ext>
            </a:extLst>
          </p:cNvPr>
          <p:cNvSpPr txBox="1">
            <a:spLocks noGrp="1"/>
          </p:cNvSpPr>
          <p:nvPr>
            <p:ph type="title"/>
          </p:nvPr>
        </p:nvSpPr>
        <p:spPr>
          <a:xfrm>
            <a:off x="687391" y="1884358"/>
            <a:ext cx="8694736" cy="3144841"/>
          </a:xfrm>
        </p:spPr>
        <p:txBody>
          <a:bodyPr anchor="b"/>
          <a:lstStyle>
            <a:lvl1pPr>
              <a:defRPr sz="6000"/>
            </a:lvl1pPr>
          </a:lstStyle>
          <a:p>
            <a:pPr lvl="0"/>
            <a:r>
              <a:rPr lang="fr-FR"/>
              <a:t>Modifiez le style du titre</a:t>
            </a:r>
          </a:p>
        </p:txBody>
      </p:sp>
      <p:sp>
        <p:nvSpPr>
          <p:cNvPr id="3" name="Espace réservé du texte 2">
            <a:extLst>
              <a:ext uri="{FF2B5EF4-FFF2-40B4-BE49-F238E27FC236}">
                <a16:creationId xmlns:a16="http://schemas.microsoft.com/office/drawing/2014/main" id="{CCBFBFFE-F2A4-8469-CB79-022F9542544B}"/>
              </a:ext>
            </a:extLst>
          </p:cNvPr>
          <p:cNvSpPr txBox="1">
            <a:spLocks noGrp="1"/>
          </p:cNvSpPr>
          <p:nvPr>
            <p:ph type="body" idx="1"/>
          </p:nvPr>
        </p:nvSpPr>
        <p:spPr>
          <a:xfrm>
            <a:off x="687391" y="5059366"/>
            <a:ext cx="8694736" cy="1652585"/>
          </a:xfrm>
        </p:spPr>
        <p:txBody>
          <a:bodyPr/>
          <a:lstStyle>
            <a:lvl1pPr>
              <a:defRPr>
                <a:solidFill>
                  <a:srgbClr val="898989"/>
                </a:solidFill>
              </a:defRPr>
            </a:lvl1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DB33FCBC-81A3-C787-EF84-B0CF1BDF495C}"/>
              </a:ext>
            </a:extLst>
          </p:cNvPr>
          <p:cNvSpPr txBox="1">
            <a:spLocks noGrp="1"/>
          </p:cNvSpPr>
          <p:nvPr>
            <p:ph type="dt" sz="half" idx="7"/>
          </p:nvPr>
        </p:nvSpPr>
        <p:spPr/>
        <p:txBody>
          <a:bodyPr/>
          <a:lstStyle>
            <a:lvl1pPr>
              <a:defRPr/>
            </a:lvl1pPr>
          </a:lstStyle>
          <a:p>
            <a:pPr lvl="0"/>
            <a:endParaRPr lang="fr-FR"/>
          </a:p>
        </p:txBody>
      </p:sp>
      <p:sp>
        <p:nvSpPr>
          <p:cNvPr id="5" name="Espace réservé du pied de page 4">
            <a:extLst>
              <a:ext uri="{FF2B5EF4-FFF2-40B4-BE49-F238E27FC236}">
                <a16:creationId xmlns:a16="http://schemas.microsoft.com/office/drawing/2014/main" id="{CA010371-8882-1BD4-76BF-C187C1FD9251}"/>
              </a:ext>
            </a:extLst>
          </p:cNvPr>
          <p:cNvSpPr txBox="1">
            <a:spLocks noGrp="1"/>
          </p:cNvSpPr>
          <p:nvPr>
            <p:ph type="ftr" sz="quarter" idx="9"/>
          </p:nvPr>
        </p:nvSpPr>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2AEA4A43-6D5A-E001-4CD2-03CA2B02EE8C}"/>
              </a:ext>
            </a:extLst>
          </p:cNvPr>
          <p:cNvSpPr txBox="1">
            <a:spLocks noGrp="1"/>
          </p:cNvSpPr>
          <p:nvPr>
            <p:ph type="sldNum" sz="quarter" idx="8"/>
          </p:nvPr>
        </p:nvSpPr>
        <p:spPr/>
        <p:txBody>
          <a:bodyPr/>
          <a:lstStyle>
            <a:lvl1pPr>
              <a:defRPr/>
            </a:lvl1pPr>
          </a:lstStyle>
          <a:p>
            <a:pPr lvl="0"/>
            <a:fld id="{905433C6-5CFB-488B-8687-EA987F82A315}" type="slidenum">
              <a:t>‹N°›</a:t>
            </a:fld>
            <a:endParaRPr lang="fr-FR"/>
          </a:p>
        </p:txBody>
      </p:sp>
    </p:spTree>
    <p:extLst>
      <p:ext uri="{BB962C8B-B14F-4D97-AF65-F5344CB8AC3E}">
        <p14:creationId xmlns:p14="http://schemas.microsoft.com/office/powerpoint/2010/main" val="1485564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735D5E1-767D-D552-9F15-1F52D3821128}"/>
              </a:ext>
            </a:extLst>
          </p:cNvPr>
          <p:cNvSpPr txBox="1">
            <a:spLocks noGrp="1"/>
          </p:cNvSpPr>
          <p:nvPr>
            <p:ph type="title"/>
          </p:nvPr>
        </p:nvSpPr>
        <p:spPr/>
        <p:txBody>
          <a:bodyPr/>
          <a:lstStyle>
            <a:lvl1pPr>
              <a:defRPr/>
            </a:lvl1pPr>
          </a:lstStyle>
          <a:p>
            <a:pPr lvl="0"/>
            <a:r>
              <a:rPr lang="fr-FR"/>
              <a:t>Modifiez le style du titre</a:t>
            </a:r>
          </a:p>
        </p:txBody>
      </p:sp>
      <p:sp>
        <p:nvSpPr>
          <p:cNvPr id="3" name="Espace réservé du contenu 2">
            <a:extLst>
              <a:ext uri="{FF2B5EF4-FFF2-40B4-BE49-F238E27FC236}">
                <a16:creationId xmlns:a16="http://schemas.microsoft.com/office/drawing/2014/main" id="{FF114200-0950-0A6E-7C86-377A40759FA0}"/>
              </a:ext>
            </a:extLst>
          </p:cNvPr>
          <p:cNvSpPr txBox="1">
            <a:spLocks noGrp="1"/>
          </p:cNvSpPr>
          <p:nvPr>
            <p:ph idx="1"/>
          </p:nvPr>
        </p:nvSpPr>
        <p:spPr>
          <a:xfrm>
            <a:off x="503240" y="1768477"/>
            <a:ext cx="4459291" cy="4989515"/>
          </a:xfr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552496E2-A7B4-2B55-206D-49BC1DFDED04}"/>
              </a:ext>
            </a:extLst>
          </p:cNvPr>
          <p:cNvSpPr txBox="1">
            <a:spLocks noGrp="1"/>
          </p:cNvSpPr>
          <p:nvPr>
            <p:ph idx="2"/>
          </p:nvPr>
        </p:nvSpPr>
        <p:spPr>
          <a:xfrm>
            <a:off x="5114925" y="1768477"/>
            <a:ext cx="4460872" cy="4989515"/>
          </a:xfr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737EC368-D84D-1653-861C-A5DCA64C0353}"/>
              </a:ext>
            </a:extLst>
          </p:cNvPr>
          <p:cNvSpPr txBox="1">
            <a:spLocks noGrp="1"/>
          </p:cNvSpPr>
          <p:nvPr>
            <p:ph type="dt" sz="half" idx="7"/>
          </p:nvPr>
        </p:nvSpPr>
        <p:spPr/>
        <p:txBody>
          <a:bodyPr/>
          <a:lstStyle>
            <a:lvl1pPr>
              <a:defRPr/>
            </a:lvl1pPr>
          </a:lstStyle>
          <a:p>
            <a:pPr lvl="0"/>
            <a:endParaRPr lang="fr-FR"/>
          </a:p>
        </p:txBody>
      </p:sp>
      <p:sp>
        <p:nvSpPr>
          <p:cNvPr id="6" name="Espace réservé du pied de page 5">
            <a:extLst>
              <a:ext uri="{FF2B5EF4-FFF2-40B4-BE49-F238E27FC236}">
                <a16:creationId xmlns:a16="http://schemas.microsoft.com/office/drawing/2014/main" id="{7A33EAAE-C654-E0EC-DA57-CC94577A0DFA}"/>
              </a:ext>
            </a:extLst>
          </p:cNvPr>
          <p:cNvSpPr txBox="1">
            <a:spLocks noGrp="1"/>
          </p:cNvSpPr>
          <p:nvPr>
            <p:ph type="ftr" sz="quarter" idx="9"/>
          </p:nvPr>
        </p:nvSpPr>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3AD722CF-17AA-B9E3-9AE7-2C02779C53B1}"/>
              </a:ext>
            </a:extLst>
          </p:cNvPr>
          <p:cNvSpPr txBox="1">
            <a:spLocks noGrp="1"/>
          </p:cNvSpPr>
          <p:nvPr>
            <p:ph type="sldNum" sz="quarter" idx="8"/>
          </p:nvPr>
        </p:nvSpPr>
        <p:spPr/>
        <p:txBody>
          <a:bodyPr/>
          <a:lstStyle>
            <a:lvl1pPr>
              <a:defRPr/>
            </a:lvl1pPr>
          </a:lstStyle>
          <a:p>
            <a:pPr lvl="0"/>
            <a:fld id="{B29CF792-3D73-4A3A-B623-9339FB3FF978}" type="slidenum">
              <a:t>‹N°›</a:t>
            </a:fld>
            <a:endParaRPr lang="fr-FR"/>
          </a:p>
        </p:txBody>
      </p:sp>
    </p:spTree>
    <p:extLst>
      <p:ext uri="{BB962C8B-B14F-4D97-AF65-F5344CB8AC3E}">
        <p14:creationId xmlns:p14="http://schemas.microsoft.com/office/powerpoint/2010/main" val="10563531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F8964F2-85A2-73C1-3585-8BC9396A7267}"/>
              </a:ext>
            </a:extLst>
          </p:cNvPr>
          <p:cNvSpPr txBox="1">
            <a:spLocks noGrp="1"/>
          </p:cNvSpPr>
          <p:nvPr>
            <p:ph type="title"/>
          </p:nvPr>
        </p:nvSpPr>
        <p:spPr>
          <a:xfrm>
            <a:off x="693736" y="403222"/>
            <a:ext cx="8694736" cy="1460497"/>
          </a:xfrm>
        </p:spPr>
        <p:txBody>
          <a:bodyPr/>
          <a:lstStyle>
            <a:lvl1pPr>
              <a:defRPr/>
            </a:lvl1pPr>
          </a:lstStyle>
          <a:p>
            <a:pPr lvl="0"/>
            <a:r>
              <a:rPr lang="fr-FR"/>
              <a:t>Modifiez le style du titre</a:t>
            </a:r>
          </a:p>
        </p:txBody>
      </p:sp>
      <p:sp>
        <p:nvSpPr>
          <p:cNvPr id="3" name="Espace réservé du texte 2">
            <a:extLst>
              <a:ext uri="{FF2B5EF4-FFF2-40B4-BE49-F238E27FC236}">
                <a16:creationId xmlns:a16="http://schemas.microsoft.com/office/drawing/2014/main" id="{103C8B6B-9F30-FC65-C579-34B78AFD65BE}"/>
              </a:ext>
            </a:extLst>
          </p:cNvPr>
          <p:cNvSpPr txBox="1">
            <a:spLocks noGrp="1"/>
          </p:cNvSpPr>
          <p:nvPr>
            <p:ph type="body" idx="1"/>
          </p:nvPr>
        </p:nvSpPr>
        <p:spPr>
          <a:xfrm>
            <a:off x="693736" y="1852610"/>
            <a:ext cx="4265611" cy="908054"/>
          </a:xfrm>
        </p:spPr>
        <p:txBody>
          <a:bodyPr anchor="b"/>
          <a:lstStyle>
            <a:lvl1pPr>
              <a:defRPr b="1"/>
            </a:lvl1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033D0E8C-2DE0-84ED-177C-A74CB2647D60}"/>
              </a:ext>
            </a:extLst>
          </p:cNvPr>
          <p:cNvSpPr txBox="1">
            <a:spLocks noGrp="1"/>
          </p:cNvSpPr>
          <p:nvPr>
            <p:ph idx="2"/>
          </p:nvPr>
        </p:nvSpPr>
        <p:spPr>
          <a:xfrm>
            <a:off x="693736" y="2760665"/>
            <a:ext cx="4265611" cy="4062414"/>
          </a:xfr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B3B0103E-37DB-38EA-BB41-9F67F9E36BE8}"/>
              </a:ext>
            </a:extLst>
          </p:cNvPr>
          <p:cNvSpPr txBox="1">
            <a:spLocks noGrp="1"/>
          </p:cNvSpPr>
          <p:nvPr>
            <p:ph type="body" idx="3"/>
          </p:nvPr>
        </p:nvSpPr>
        <p:spPr>
          <a:xfrm>
            <a:off x="5103815" y="1852610"/>
            <a:ext cx="4284658" cy="908054"/>
          </a:xfrm>
        </p:spPr>
        <p:txBody>
          <a:bodyPr anchor="b"/>
          <a:lstStyle>
            <a:lvl1pPr>
              <a:defRPr b="1"/>
            </a:lvl1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D7D5F6E9-7E99-4CEA-778F-FA80463E70A7}"/>
              </a:ext>
            </a:extLst>
          </p:cNvPr>
          <p:cNvSpPr txBox="1">
            <a:spLocks noGrp="1"/>
          </p:cNvSpPr>
          <p:nvPr>
            <p:ph idx="4"/>
          </p:nvPr>
        </p:nvSpPr>
        <p:spPr>
          <a:xfrm>
            <a:off x="5103815" y="2760665"/>
            <a:ext cx="4284658" cy="4062414"/>
          </a:xfr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023420EB-0D2C-FC01-2581-E60CADA7A2FF}"/>
              </a:ext>
            </a:extLst>
          </p:cNvPr>
          <p:cNvSpPr txBox="1">
            <a:spLocks noGrp="1"/>
          </p:cNvSpPr>
          <p:nvPr>
            <p:ph type="dt" sz="half" idx="7"/>
          </p:nvPr>
        </p:nvSpPr>
        <p:spPr/>
        <p:txBody>
          <a:bodyPr/>
          <a:lstStyle>
            <a:lvl1pPr>
              <a:defRPr/>
            </a:lvl1pPr>
          </a:lstStyle>
          <a:p>
            <a:pPr lvl="0"/>
            <a:endParaRPr lang="fr-FR"/>
          </a:p>
        </p:txBody>
      </p:sp>
      <p:sp>
        <p:nvSpPr>
          <p:cNvPr id="8" name="Espace réservé du pied de page 7">
            <a:extLst>
              <a:ext uri="{FF2B5EF4-FFF2-40B4-BE49-F238E27FC236}">
                <a16:creationId xmlns:a16="http://schemas.microsoft.com/office/drawing/2014/main" id="{F0C30708-C7C1-41FA-8447-A66AE7FC7997}"/>
              </a:ext>
            </a:extLst>
          </p:cNvPr>
          <p:cNvSpPr txBox="1">
            <a:spLocks noGrp="1"/>
          </p:cNvSpPr>
          <p:nvPr>
            <p:ph type="ftr" sz="quarter" idx="9"/>
          </p:nvPr>
        </p:nvSpPr>
        <p:spPr/>
        <p:txBody>
          <a:bodyPr/>
          <a:lstStyle>
            <a:lvl1pPr>
              <a:defRPr/>
            </a:lvl1pPr>
          </a:lstStyle>
          <a:p>
            <a:pPr lvl="0"/>
            <a:endParaRPr lang="fr-FR"/>
          </a:p>
        </p:txBody>
      </p:sp>
      <p:sp>
        <p:nvSpPr>
          <p:cNvPr id="9" name="Espace réservé du numéro de diapositive 8">
            <a:extLst>
              <a:ext uri="{FF2B5EF4-FFF2-40B4-BE49-F238E27FC236}">
                <a16:creationId xmlns:a16="http://schemas.microsoft.com/office/drawing/2014/main" id="{504368BB-1F9F-3AED-AC39-9D42BA018CB3}"/>
              </a:ext>
            </a:extLst>
          </p:cNvPr>
          <p:cNvSpPr txBox="1">
            <a:spLocks noGrp="1"/>
          </p:cNvSpPr>
          <p:nvPr>
            <p:ph type="sldNum" sz="quarter" idx="8"/>
          </p:nvPr>
        </p:nvSpPr>
        <p:spPr/>
        <p:txBody>
          <a:bodyPr/>
          <a:lstStyle>
            <a:lvl1pPr>
              <a:defRPr/>
            </a:lvl1pPr>
          </a:lstStyle>
          <a:p>
            <a:pPr lvl="0"/>
            <a:fld id="{46D1DBB7-8567-4B6A-AF9B-CAB505444785}" type="slidenum">
              <a:t>‹N°›</a:t>
            </a:fld>
            <a:endParaRPr lang="fr-FR"/>
          </a:p>
        </p:txBody>
      </p:sp>
    </p:spTree>
    <p:extLst>
      <p:ext uri="{BB962C8B-B14F-4D97-AF65-F5344CB8AC3E}">
        <p14:creationId xmlns:p14="http://schemas.microsoft.com/office/powerpoint/2010/main" val="19810646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7B21E40-8638-EDF4-98FB-DFCA0ECE0054}"/>
              </a:ext>
            </a:extLst>
          </p:cNvPr>
          <p:cNvSpPr txBox="1">
            <a:spLocks noGrp="1"/>
          </p:cNvSpPr>
          <p:nvPr>
            <p:ph type="title"/>
          </p:nvPr>
        </p:nvSpPr>
        <p:spPr/>
        <p:txBody>
          <a:bodyPr/>
          <a:lstStyle>
            <a:lvl1pPr>
              <a:defRPr/>
            </a:lvl1pPr>
          </a:lstStyle>
          <a:p>
            <a:pPr lvl="0"/>
            <a:r>
              <a:rPr lang="fr-FR"/>
              <a:t>Modifiez le style du titre</a:t>
            </a:r>
          </a:p>
        </p:txBody>
      </p:sp>
      <p:sp>
        <p:nvSpPr>
          <p:cNvPr id="3" name="Espace réservé de la date 2">
            <a:extLst>
              <a:ext uri="{FF2B5EF4-FFF2-40B4-BE49-F238E27FC236}">
                <a16:creationId xmlns:a16="http://schemas.microsoft.com/office/drawing/2014/main" id="{977EC189-A590-25BC-04EB-4ED786B4595C}"/>
              </a:ext>
            </a:extLst>
          </p:cNvPr>
          <p:cNvSpPr txBox="1">
            <a:spLocks noGrp="1"/>
          </p:cNvSpPr>
          <p:nvPr>
            <p:ph type="dt" sz="half" idx="7"/>
          </p:nvPr>
        </p:nvSpPr>
        <p:spPr/>
        <p:txBody>
          <a:bodyPr/>
          <a:lstStyle>
            <a:lvl1pPr>
              <a:defRPr/>
            </a:lvl1pPr>
          </a:lstStyle>
          <a:p>
            <a:pPr lvl="0"/>
            <a:endParaRPr lang="fr-FR"/>
          </a:p>
        </p:txBody>
      </p:sp>
      <p:sp>
        <p:nvSpPr>
          <p:cNvPr id="4" name="Espace réservé du pied de page 3">
            <a:extLst>
              <a:ext uri="{FF2B5EF4-FFF2-40B4-BE49-F238E27FC236}">
                <a16:creationId xmlns:a16="http://schemas.microsoft.com/office/drawing/2014/main" id="{5E797944-E4D9-4BEC-A9BC-B72270F97A35}"/>
              </a:ext>
            </a:extLst>
          </p:cNvPr>
          <p:cNvSpPr txBox="1">
            <a:spLocks noGrp="1"/>
          </p:cNvSpPr>
          <p:nvPr>
            <p:ph type="ftr" sz="quarter" idx="9"/>
          </p:nvPr>
        </p:nvSpPr>
        <p:spPr/>
        <p:txBody>
          <a:bodyPr/>
          <a:lstStyle>
            <a:lvl1pPr>
              <a:defRPr/>
            </a:lvl1pPr>
          </a:lstStyle>
          <a:p>
            <a:pPr lvl="0"/>
            <a:endParaRPr lang="fr-FR"/>
          </a:p>
        </p:txBody>
      </p:sp>
      <p:sp>
        <p:nvSpPr>
          <p:cNvPr id="5" name="Espace réservé du numéro de diapositive 4">
            <a:extLst>
              <a:ext uri="{FF2B5EF4-FFF2-40B4-BE49-F238E27FC236}">
                <a16:creationId xmlns:a16="http://schemas.microsoft.com/office/drawing/2014/main" id="{451CA78B-FAEA-6F17-7DAC-0D93568A90FB}"/>
              </a:ext>
            </a:extLst>
          </p:cNvPr>
          <p:cNvSpPr txBox="1">
            <a:spLocks noGrp="1"/>
          </p:cNvSpPr>
          <p:nvPr>
            <p:ph type="sldNum" sz="quarter" idx="8"/>
          </p:nvPr>
        </p:nvSpPr>
        <p:spPr/>
        <p:txBody>
          <a:bodyPr/>
          <a:lstStyle>
            <a:lvl1pPr>
              <a:defRPr/>
            </a:lvl1pPr>
          </a:lstStyle>
          <a:p>
            <a:pPr lvl="0"/>
            <a:fld id="{AA539E00-9051-4B8C-AF23-3FAD4F63455D}" type="slidenum">
              <a:t>‹N°›</a:t>
            </a:fld>
            <a:endParaRPr lang="fr-FR"/>
          </a:p>
        </p:txBody>
      </p:sp>
    </p:spTree>
    <p:extLst>
      <p:ext uri="{BB962C8B-B14F-4D97-AF65-F5344CB8AC3E}">
        <p14:creationId xmlns:p14="http://schemas.microsoft.com/office/powerpoint/2010/main" val="24882833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0AD2BB00-614B-E63D-83F9-DE2B9A55C6C3}"/>
              </a:ext>
            </a:extLst>
          </p:cNvPr>
          <p:cNvSpPr txBox="1">
            <a:spLocks noGrp="1"/>
          </p:cNvSpPr>
          <p:nvPr>
            <p:ph type="dt" sz="half" idx="7"/>
          </p:nvPr>
        </p:nvSpPr>
        <p:spPr/>
        <p:txBody>
          <a:bodyPr/>
          <a:lstStyle>
            <a:lvl1pPr>
              <a:defRPr/>
            </a:lvl1pPr>
          </a:lstStyle>
          <a:p>
            <a:pPr lvl="0"/>
            <a:endParaRPr lang="fr-FR"/>
          </a:p>
        </p:txBody>
      </p:sp>
      <p:sp>
        <p:nvSpPr>
          <p:cNvPr id="3" name="Espace réservé du pied de page 2">
            <a:extLst>
              <a:ext uri="{FF2B5EF4-FFF2-40B4-BE49-F238E27FC236}">
                <a16:creationId xmlns:a16="http://schemas.microsoft.com/office/drawing/2014/main" id="{2D909FEF-02BA-1462-870D-7988A4D80C26}"/>
              </a:ext>
            </a:extLst>
          </p:cNvPr>
          <p:cNvSpPr txBox="1">
            <a:spLocks noGrp="1"/>
          </p:cNvSpPr>
          <p:nvPr>
            <p:ph type="ftr" sz="quarter" idx="9"/>
          </p:nvPr>
        </p:nvSpPr>
        <p:spPr/>
        <p:txBody>
          <a:bodyPr/>
          <a:lstStyle>
            <a:lvl1pPr>
              <a:defRPr/>
            </a:lvl1pPr>
          </a:lstStyle>
          <a:p>
            <a:pPr lvl="0"/>
            <a:endParaRPr lang="fr-FR"/>
          </a:p>
        </p:txBody>
      </p:sp>
      <p:sp>
        <p:nvSpPr>
          <p:cNvPr id="4" name="Espace réservé du numéro de diapositive 3">
            <a:extLst>
              <a:ext uri="{FF2B5EF4-FFF2-40B4-BE49-F238E27FC236}">
                <a16:creationId xmlns:a16="http://schemas.microsoft.com/office/drawing/2014/main" id="{1B3D2D11-3F49-5401-DDC1-F6035B3B7BF4}"/>
              </a:ext>
            </a:extLst>
          </p:cNvPr>
          <p:cNvSpPr txBox="1">
            <a:spLocks noGrp="1"/>
          </p:cNvSpPr>
          <p:nvPr>
            <p:ph type="sldNum" sz="quarter" idx="8"/>
          </p:nvPr>
        </p:nvSpPr>
        <p:spPr/>
        <p:txBody>
          <a:bodyPr/>
          <a:lstStyle>
            <a:lvl1pPr>
              <a:defRPr/>
            </a:lvl1pPr>
          </a:lstStyle>
          <a:p>
            <a:pPr lvl="0"/>
            <a:fld id="{49A4A686-FE60-457B-A039-CCD8169788C6}" type="slidenum">
              <a:t>‹N°›</a:t>
            </a:fld>
            <a:endParaRPr lang="fr-FR"/>
          </a:p>
        </p:txBody>
      </p:sp>
    </p:spTree>
    <p:extLst>
      <p:ext uri="{BB962C8B-B14F-4D97-AF65-F5344CB8AC3E}">
        <p14:creationId xmlns:p14="http://schemas.microsoft.com/office/powerpoint/2010/main" val="27010785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58F28F-0795-EBAE-8DCB-7C87A3089A38}"/>
              </a:ext>
            </a:extLst>
          </p:cNvPr>
          <p:cNvSpPr txBox="1">
            <a:spLocks noGrp="1"/>
          </p:cNvSpPr>
          <p:nvPr>
            <p:ph type="title"/>
          </p:nvPr>
        </p:nvSpPr>
        <p:spPr>
          <a:xfrm>
            <a:off x="693736" y="503240"/>
            <a:ext cx="3251204" cy="1765304"/>
          </a:xfrm>
        </p:spPr>
        <p:txBody>
          <a:bodyPr anchor="b"/>
          <a:lstStyle>
            <a:lvl1pPr>
              <a:defRPr sz="3200"/>
            </a:lvl1pPr>
          </a:lstStyle>
          <a:p>
            <a:pPr lvl="0"/>
            <a:r>
              <a:rPr lang="fr-FR"/>
              <a:t>Modifiez le style du titre</a:t>
            </a:r>
          </a:p>
        </p:txBody>
      </p:sp>
      <p:sp>
        <p:nvSpPr>
          <p:cNvPr id="3" name="Espace réservé du contenu 2">
            <a:extLst>
              <a:ext uri="{FF2B5EF4-FFF2-40B4-BE49-F238E27FC236}">
                <a16:creationId xmlns:a16="http://schemas.microsoft.com/office/drawing/2014/main" id="{D585C144-C429-5F36-3816-0783BB857495}"/>
              </a:ext>
            </a:extLst>
          </p:cNvPr>
          <p:cNvSpPr txBox="1">
            <a:spLocks noGrp="1"/>
          </p:cNvSpPr>
          <p:nvPr>
            <p:ph idx="1"/>
          </p:nvPr>
        </p:nvSpPr>
        <p:spPr>
          <a:xfrm>
            <a:off x="4286249" y="1089022"/>
            <a:ext cx="5102223" cy="5372100"/>
          </a:xfrm>
        </p:spPr>
        <p:txBody>
          <a:bodyPr/>
          <a:lstStyle>
            <a:lvl1pPr>
              <a:defRPr sz="3200"/>
            </a:lvl1pPr>
            <a:lvl2pPr>
              <a:defRPr sz="2800"/>
            </a:lvl2pPr>
            <a:lvl3pPr>
              <a:defRPr sz="2400"/>
            </a:lvl3pPr>
            <a:lvl4pPr>
              <a:defRPr sz="2000"/>
            </a:lvl4pPr>
            <a:lvl5pPr>
              <a:defRPr sz="20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7789E856-2C0C-22C1-A3FF-0F161E4C3B71}"/>
              </a:ext>
            </a:extLst>
          </p:cNvPr>
          <p:cNvSpPr txBox="1">
            <a:spLocks noGrp="1"/>
          </p:cNvSpPr>
          <p:nvPr>
            <p:ph type="body" idx="2"/>
          </p:nvPr>
        </p:nvSpPr>
        <p:spPr>
          <a:xfrm>
            <a:off x="693736" y="2268534"/>
            <a:ext cx="3251204" cy="4200525"/>
          </a:xfrm>
        </p:spPr>
        <p:txBody>
          <a:bodyPr/>
          <a:lstStyle>
            <a:lvl1pPr>
              <a:defRPr sz="1600"/>
            </a:lvl1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23928C79-CACD-340C-6638-29634CC7FC96}"/>
              </a:ext>
            </a:extLst>
          </p:cNvPr>
          <p:cNvSpPr txBox="1">
            <a:spLocks noGrp="1"/>
          </p:cNvSpPr>
          <p:nvPr>
            <p:ph type="dt" sz="half" idx="7"/>
          </p:nvPr>
        </p:nvSpPr>
        <p:spPr/>
        <p:txBody>
          <a:bodyPr/>
          <a:lstStyle>
            <a:lvl1pPr>
              <a:defRPr/>
            </a:lvl1pPr>
          </a:lstStyle>
          <a:p>
            <a:pPr lvl="0"/>
            <a:endParaRPr lang="fr-FR"/>
          </a:p>
        </p:txBody>
      </p:sp>
      <p:sp>
        <p:nvSpPr>
          <p:cNvPr id="6" name="Espace réservé du pied de page 5">
            <a:extLst>
              <a:ext uri="{FF2B5EF4-FFF2-40B4-BE49-F238E27FC236}">
                <a16:creationId xmlns:a16="http://schemas.microsoft.com/office/drawing/2014/main" id="{8EED5CDB-6854-DB1B-5D18-92321FF24013}"/>
              </a:ext>
            </a:extLst>
          </p:cNvPr>
          <p:cNvSpPr txBox="1">
            <a:spLocks noGrp="1"/>
          </p:cNvSpPr>
          <p:nvPr>
            <p:ph type="ftr" sz="quarter" idx="9"/>
          </p:nvPr>
        </p:nvSpPr>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F9CE54D0-BD9E-4394-E5A0-82D8B0E36D33}"/>
              </a:ext>
            </a:extLst>
          </p:cNvPr>
          <p:cNvSpPr txBox="1">
            <a:spLocks noGrp="1"/>
          </p:cNvSpPr>
          <p:nvPr>
            <p:ph type="sldNum" sz="quarter" idx="8"/>
          </p:nvPr>
        </p:nvSpPr>
        <p:spPr/>
        <p:txBody>
          <a:bodyPr/>
          <a:lstStyle>
            <a:lvl1pPr>
              <a:defRPr/>
            </a:lvl1pPr>
          </a:lstStyle>
          <a:p>
            <a:pPr lvl="0"/>
            <a:fld id="{CC32A69F-F113-4FAA-A0DD-6BE55766D8DD}" type="slidenum">
              <a:t>‹N°›</a:t>
            </a:fld>
            <a:endParaRPr lang="fr-FR"/>
          </a:p>
        </p:txBody>
      </p:sp>
    </p:spTree>
    <p:extLst>
      <p:ext uri="{BB962C8B-B14F-4D97-AF65-F5344CB8AC3E}">
        <p14:creationId xmlns:p14="http://schemas.microsoft.com/office/powerpoint/2010/main" val="5600574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79DB836-D913-E34F-5E04-E9038142E4C1}"/>
              </a:ext>
            </a:extLst>
          </p:cNvPr>
          <p:cNvSpPr txBox="1">
            <a:spLocks noGrp="1"/>
          </p:cNvSpPr>
          <p:nvPr>
            <p:ph type="title"/>
          </p:nvPr>
        </p:nvSpPr>
        <p:spPr>
          <a:xfrm>
            <a:off x="693736" y="503240"/>
            <a:ext cx="3251204" cy="1765304"/>
          </a:xfrm>
        </p:spPr>
        <p:txBody>
          <a:bodyPr anchor="b"/>
          <a:lstStyle>
            <a:lvl1pPr>
              <a:defRPr sz="3200"/>
            </a:lvl1pPr>
          </a:lstStyle>
          <a:p>
            <a:pPr lvl="0"/>
            <a:r>
              <a:rPr lang="fr-FR"/>
              <a:t>Modifiez le style du titre</a:t>
            </a:r>
          </a:p>
        </p:txBody>
      </p:sp>
      <p:sp>
        <p:nvSpPr>
          <p:cNvPr id="3" name="Espace réservé pour une image  2">
            <a:extLst>
              <a:ext uri="{FF2B5EF4-FFF2-40B4-BE49-F238E27FC236}">
                <a16:creationId xmlns:a16="http://schemas.microsoft.com/office/drawing/2014/main" id="{530BDD3E-293D-7F4E-D926-707557029311}"/>
              </a:ext>
            </a:extLst>
          </p:cNvPr>
          <p:cNvSpPr txBox="1">
            <a:spLocks noGrp="1"/>
          </p:cNvSpPr>
          <p:nvPr>
            <p:ph type="pic" idx="1"/>
          </p:nvPr>
        </p:nvSpPr>
        <p:spPr>
          <a:xfrm>
            <a:off x="4286249" y="1089022"/>
            <a:ext cx="5102223" cy="5372100"/>
          </a:xfrm>
        </p:spPr>
        <p:txBody>
          <a:bodyPr/>
          <a:lstStyle>
            <a:lvl1pPr>
              <a:defRPr sz="3200"/>
            </a:lvl1pPr>
          </a:lstStyle>
          <a:p>
            <a:pPr lvl="0"/>
            <a:endParaRPr lang="fr-FR"/>
          </a:p>
        </p:txBody>
      </p:sp>
      <p:sp>
        <p:nvSpPr>
          <p:cNvPr id="4" name="Espace réservé du texte 3">
            <a:extLst>
              <a:ext uri="{FF2B5EF4-FFF2-40B4-BE49-F238E27FC236}">
                <a16:creationId xmlns:a16="http://schemas.microsoft.com/office/drawing/2014/main" id="{06EED774-B0CD-6426-2EC1-9E71B93FD580}"/>
              </a:ext>
            </a:extLst>
          </p:cNvPr>
          <p:cNvSpPr txBox="1">
            <a:spLocks noGrp="1"/>
          </p:cNvSpPr>
          <p:nvPr>
            <p:ph type="body" idx="2"/>
          </p:nvPr>
        </p:nvSpPr>
        <p:spPr>
          <a:xfrm>
            <a:off x="693736" y="2268534"/>
            <a:ext cx="3251204" cy="4200525"/>
          </a:xfrm>
        </p:spPr>
        <p:txBody>
          <a:bodyPr/>
          <a:lstStyle>
            <a:lvl1pPr>
              <a:defRPr sz="1600"/>
            </a:lvl1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DCD80E7-5EAA-224A-025B-C2ACE7C63313}"/>
              </a:ext>
            </a:extLst>
          </p:cNvPr>
          <p:cNvSpPr txBox="1">
            <a:spLocks noGrp="1"/>
          </p:cNvSpPr>
          <p:nvPr>
            <p:ph type="dt" sz="half" idx="7"/>
          </p:nvPr>
        </p:nvSpPr>
        <p:spPr/>
        <p:txBody>
          <a:bodyPr/>
          <a:lstStyle>
            <a:lvl1pPr>
              <a:defRPr/>
            </a:lvl1pPr>
          </a:lstStyle>
          <a:p>
            <a:pPr lvl="0"/>
            <a:endParaRPr lang="fr-FR"/>
          </a:p>
        </p:txBody>
      </p:sp>
      <p:sp>
        <p:nvSpPr>
          <p:cNvPr id="6" name="Espace réservé du pied de page 5">
            <a:extLst>
              <a:ext uri="{FF2B5EF4-FFF2-40B4-BE49-F238E27FC236}">
                <a16:creationId xmlns:a16="http://schemas.microsoft.com/office/drawing/2014/main" id="{97D3EE1B-FA9A-2E6D-1488-C6F840F409FE}"/>
              </a:ext>
            </a:extLst>
          </p:cNvPr>
          <p:cNvSpPr txBox="1">
            <a:spLocks noGrp="1"/>
          </p:cNvSpPr>
          <p:nvPr>
            <p:ph type="ftr" sz="quarter" idx="9"/>
          </p:nvPr>
        </p:nvSpPr>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A878001C-9CB0-E17C-B49B-4E2F69E5D4FF}"/>
              </a:ext>
            </a:extLst>
          </p:cNvPr>
          <p:cNvSpPr txBox="1">
            <a:spLocks noGrp="1"/>
          </p:cNvSpPr>
          <p:nvPr>
            <p:ph type="sldNum" sz="quarter" idx="8"/>
          </p:nvPr>
        </p:nvSpPr>
        <p:spPr/>
        <p:txBody>
          <a:bodyPr/>
          <a:lstStyle>
            <a:lvl1pPr>
              <a:defRPr/>
            </a:lvl1pPr>
          </a:lstStyle>
          <a:p>
            <a:pPr lvl="0"/>
            <a:fld id="{46113639-935F-4F02-8A29-0A696D1160BE}" type="slidenum">
              <a:t>‹N°›</a:t>
            </a:fld>
            <a:endParaRPr lang="fr-FR"/>
          </a:p>
        </p:txBody>
      </p:sp>
    </p:spTree>
    <p:extLst>
      <p:ext uri="{BB962C8B-B14F-4D97-AF65-F5344CB8AC3E}">
        <p14:creationId xmlns:p14="http://schemas.microsoft.com/office/powerpoint/2010/main" val="18821766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73376D97-9A32-C9AF-DAC8-57C7FA13334D}"/>
              </a:ext>
            </a:extLst>
          </p:cNvPr>
          <p:cNvSpPr txBox="1">
            <a:spLocks noGrp="1"/>
          </p:cNvSpPr>
          <p:nvPr>
            <p:ph type="title"/>
          </p:nvPr>
        </p:nvSpPr>
        <p:spPr>
          <a:xfrm>
            <a:off x="503998" y="301322"/>
            <a:ext cx="9071643" cy="1262155"/>
          </a:xfrm>
          <a:prstGeom prst="rect">
            <a:avLst/>
          </a:prstGeom>
          <a:noFill/>
          <a:ln>
            <a:noFill/>
          </a:ln>
        </p:spPr>
        <p:txBody>
          <a:bodyPr vert="horz" wrap="square" lIns="0" tIns="0" rIns="0" bIns="0" anchor="ctr" anchorCtr="1" compatLnSpc="1">
            <a:noAutofit/>
          </a:bodyPr>
          <a:lstStyle/>
          <a:p>
            <a:pPr lvl="0"/>
            <a:endParaRPr lang="fr-FR"/>
          </a:p>
        </p:txBody>
      </p:sp>
      <p:sp>
        <p:nvSpPr>
          <p:cNvPr id="3" name="Espace réservé du texte 2">
            <a:extLst>
              <a:ext uri="{FF2B5EF4-FFF2-40B4-BE49-F238E27FC236}">
                <a16:creationId xmlns:a16="http://schemas.microsoft.com/office/drawing/2014/main" id="{2C3E2D9C-89DB-1A0B-392F-FCEC1A6AEB4F}"/>
              </a:ext>
            </a:extLst>
          </p:cNvPr>
          <p:cNvSpPr txBox="1">
            <a:spLocks noGrp="1"/>
          </p:cNvSpPr>
          <p:nvPr>
            <p:ph type="body" idx="1"/>
          </p:nvPr>
        </p:nvSpPr>
        <p:spPr>
          <a:xfrm>
            <a:off x="503998" y="1769043"/>
            <a:ext cx="9071643" cy="4989240"/>
          </a:xfrm>
          <a:prstGeom prst="rect">
            <a:avLst/>
          </a:prstGeom>
          <a:noFill/>
          <a:ln>
            <a:noFill/>
          </a:ln>
        </p:spPr>
        <p:txBody>
          <a:bodyPr vert="horz" wrap="square" lIns="0" tIns="0" rIns="0" bIns="0" anchor="t" anchorCtr="0" compatLnSpc="1">
            <a:no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49F8AC2-3CCE-4756-688D-CC15D1CE94D2}"/>
              </a:ext>
            </a:extLst>
          </p:cNvPr>
          <p:cNvSpPr txBox="1">
            <a:spLocks noGrp="1"/>
          </p:cNvSpPr>
          <p:nvPr>
            <p:ph type="dt" sz="half" idx="2"/>
          </p:nvPr>
        </p:nvSpPr>
        <p:spPr>
          <a:xfrm>
            <a:off x="503998" y="6887160"/>
            <a:ext cx="2348279" cy="521281"/>
          </a:xfrm>
          <a:prstGeom prst="rect">
            <a:avLst/>
          </a:prstGeom>
          <a:noFill/>
          <a:ln>
            <a:noFill/>
          </a:ln>
        </p:spPr>
        <p:txBody>
          <a:bodyPr vert="horz" wrap="square" lIns="0" tIns="0" rIns="0" bIns="0" anchor="t" anchorCtr="0" compatLnSpc="1">
            <a:noAutofit/>
          </a:bodyPr>
          <a:lstStyle>
            <a:lvl1pPr marL="0" marR="0" lvl="0" indent="0" algn="l" defTabSz="914400" rtl="0" fontAlgn="auto" hangingPunct="0">
              <a:lnSpc>
                <a:spcPct val="100000"/>
              </a:lnSpc>
              <a:spcBef>
                <a:spcPts val="0"/>
              </a:spcBef>
              <a:spcAft>
                <a:spcPts val="0"/>
              </a:spcAft>
              <a:buNone/>
              <a:tabLst/>
              <a:defRPr lang="fr-FR" sz="1400" b="0" i="0" u="none" strike="noStrike" kern="1200" cap="none" spc="0" baseline="0">
                <a:solidFill>
                  <a:srgbClr val="000000"/>
                </a:solidFill>
                <a:uFillTx/>
                <a:latin typeface="Times New Roman" pitchFamily="18"/>
                <a:ea typeface="Lucida Sans Unicode" pitchFamily="2"/>
                <a:cs typeface="Tahoma" pitchFamily="2"/>
              </a:defRPr>
            </a:lvl1pPr>
          </a:lstStyle>
          <a:p>
            <a:pPr lvl="0"/>
            <a:endParaRPr lang="fr-FR"/>
          </a:p>
        </p:txBody>
      </p:sp>
      <p:sp>
        <p:nvSpPr>
          <p:cNvPr id="5" name="Espace réservé du pied de page 4">
            <a:extLst>
              <a:ext uri="{FF2B5EF4-FFF2-40B4-BE49-F238E27FC236}">
                <a16:creationId xmlns:a16="http://schemas.microsoft.com/office/drawing/2014/main" id="{48D38F2F-EAF9-4E03-EB4B-5B122C1BA41D}"/>
              </a:ext>
            </a:extLst>
          </p:cNvPr>
          <p:cNvSpPr txBox="1">
            <a:spLocks noGrp="1"/>
          </p:cNvSpPr>
          <p:nvPr>
            <p:ph type="ftr" sz="quarter" idx="3"/>
          </p:nvPr>
        </p:nvSpPr>
        <p:spPr>
          <a:xfrm>
            <a:off x="3447361" y="6887160"/>
            <a:ext cx="3194995" cy="521281"/>
          </a:xfrm>
          <a:prstGeom prst="rect">
            <a:avLst/>
          </a:prstGeom>
          <a:noFill/>
          <a:ln>
            <a:noFill/>
          </a:ln>
        </p:spPr>
        <p:txBody>
          <a:bodyPr vert="horz" wrap="square" lIns="0" tIns="0" rIns="0" bIns="0" anchor="t" anchorCtr="1" compatLnSpc="1">
            <a:noAutofit/>
          </a:bodyPr>
          <a:lstStyle>
            <a:lvl1pPr marL="0" marR="0" lvl="0" indent="0" algn="ctr" defTabSz="914400" rtl="0" fontAlgn="auto" hangingPunct="0">
              <a:lnSpc>
                <a:spcPct val="100000"/>
              </a:lnSpc>
              <a:spcBef>
                <a:spcPts val="0"/>
              </a:spcBef>
              <a:spcAft>
                <a:spcPts val="0"/>
              </a:spcAft>
              <a:buNone/>
              <a:tabLst/>
              <a:defRPr lang="fr-FR" sz="1400" b="0" i="0" u="none" strike="noStrike" kern="1200" cap="none" spc="0" baseline="0">
                <a:solidFill>
                  <a:srgbClr val="000000"/>
                </a:solidFill>
                <a:uFillTx/>
                <a:latin typeface="Times New Roman" pitchFamily="18"/>
                <a:ea typeface="Lucida Sans Unicode" pitchFamily="2"/>
                <a:cs typeface="Tahoma" pitchFamily="2"/>
              </a:defRPr>
            </a:lvl1pPr>
          </a:lstStyle>
          <a:p>
            <a:pPr lvl="0"/>
            <a:endParaRPr lang="fr-FR"/>
          </a:p>
        </p:txBody>
      </p:sp>
      <p:sp>
        <p:nvSpPr>
          <p:cNvPr id="6" name="Espace réservé du numéro de diapositive 5">
            <a:extLst>
              <a:ext uri="{FF2B5EF4-FFF2-40B4-BE49-F238E27FC236}">
                <a16:creationId xmlns:a16="http://schemas.microsoft.com/office/drawing/2014/main" id="{F848C915-59C9-8E4F-D11B-BBF77537ACF5}"/>
              </a:ext>
            </a:extLst>
          </p:cNvPr>
          <p:cNvSpPr txBox="1">
            <a:spLocks noGrp="1"/>
          </p:cNvSpPr>
          <p:nvPr>
            <p:ph type="sldNum" sz="quarter" idx="4"/>
          </p:nvPr>
        </p:nvSpPr>
        <p:spPr>
          <a:xfrm>
            <a:off x="7227362" y="6887160"/>
            <a:ext cx="2348279" cy="521281"/>
          </a:xfrm>
          <a:prstGeom prst="rect">
            <a:avLst/>
          </a:prstGeom>
          <a:noFill/>
          <a:ln>
            <a:noFill/>
          </a:ln>
        </p:spPr>
        <p:txBody>
          <a:bodyPr vert="horz" wrap="square" lIns="0" tIns="0" rIns="0" bIns="0" anchor="t" anchorCtr="0" compatLnSpc="1">
            <a:noAutofit/>
          </a:bodyPr>
          <a:lstStyle>
            <a:lvl1pPr marL="0" marR="0" lvl="0" indent="0" algn="r" defTabSz="914400" rtl="0" fontAlgn="auto" hangingPunct="0">
              <a:lnSpc>
                <a:spcPct val="100000"/>
              </a:lnSpc>
              <a:spcBef>
                <a:spcPts val="0"/>
              </a:spcBef>
              <a:spcAft>
                <a:spcPts val="0"/>
              </a:spcAft>
              <a:buNone/>
              <a:tabLst/>
              <a:defRPr lang="fr-FR" sz="1400" b="0" i="0" u="none" strike="noStrike" kern="1200" cap="none" spc="0" baseline="0">
                <a:solidFill>
                  <a:srgbClr val="000000"/>
                </a:solidFill>
                <a:uFillTx/>
                <a:latin typeface="Times New Roman" pitchFamily="18"/>
                <a:ea typeface="Lucida Sans Unicode" pitchFamily="2"/>
                <a:cs typeface="Tahoma" pitchFamily="2"/>
              </a:defRPr>
            </a:lvl1pPr>
          </a:lstStyle>
          <a:p>
            <a:pPr lvl="0"/>
            <a:fld id="{0B210913-6F1A-4494-B37F-F3446DD8BE5A}" type="slidenum">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marL="0" marR="0" lvl="0" indent="0" algn="ctr" defTabSz="914400" rtl="0" fontAlgn="auto" hangingPunct="0">
        <a:lnSpc>
          <a:spcPct val="100000"/>
        </a:lnSpc>
        <a:spcBef>
          <a:spcPts val="0"/>
        </a:spcBef>
        <a:spcAft>
          <a:spcPts val="0"/>
        </a:spcAft>
        <a:buNone/>
        <a:tabLst/>
        <a:defRPr lang="fr-FR" sz="2400" b="0" i="0" u="none" strike="noStrike" kern="1200" cap="none" spc="0" baseline="0">
          <a:solidFill>
            <a:srgbClr val="000000"/>
          </a:solidFill>
          <a:uFillTx/>
          <a:latin typeface="Arial" pitchFamily="18"/>
          <a:ea typeface="Microsoft YaHei" pitchFamily="2"/>
          <a:cs typeface="Arial" pitchFamily="2"/>
        </a:defRPr>
      </a:lvl1pPr>
    </p:titleStyle>
    <p:bodyStyle>
      <a:lvl1pPr marL="0" marR="0" lvl="0" indent="0" defTabSz="914400" rtl="0" fontAlgn="auto" hangingPunct="0">
        <a:lnSpc>
          <a:spcPct val="100000"/>
        </a:lnSpc>
        <a:spcBef>
          <a:spcPts val="0"/>
        </a:spcBef>
        <a:spcAft>
          <a:spcPts val="1415"/>
        </a:spcAft>
        <a:buNone/>
        <a:tabLst/>
        <a:defRPr lang="fr-FR" sz="2400" b="0" i="0" u="none" strike="noStrike" kern="1200" cap="none" spc="0" baseline="0">
          <a:solidFill>
            <a:srgbClr val="000000"/>
          </a:solidFill>
          <a:uFillTx/>
          <a:latin typeface="Arial" pitchFamily="18"/>
          <a:ea typeface="Microsoft YaHei" pitchFamily="2"/>
          <a:cs typeface="Arial" pitchFamily="2"/>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fr-FR"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fr-FR"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fr-FR"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fr-FR"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BABED6"/>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A3AADE9-45A9-0FCB-F156-B18871A0C0AE}"/>
              </a:ext>
            </a:extLst>
          </p:cNvPr>
          <p:cNvSpPr/>
          <p:nvPr/>
        </p:nvSpPr>
        <p:spPr>
          <a:xfrm>
            <a:off x="405362" y="1893960"/>
            <a:ext cx="9674635" cy="5666043"/>
          </a:xfrm>
          <a:prstGeom prst="rect">
            <a:avLst/>
          </a:prstGeom>
          <a:solidFill>
            <a:srgbClr val="DDDDDD"/>
          </a:solidFill>
          <a:ln w="25402" cap="flat">
            <a:solidFill>
              <a:srgbClr val="C0C0C0"/>
            </a:solidFill>
            <a:prstDash val="solid"/>
            <a:miter/>
          </a:ln>
        </p:spPr>
        <p:txBody>
          <a:bodyPr vert="horz" wrap="square" lIns="0" tIns="0" rIns="0" bIns="0" anchor="ctr" anchorCtr="1"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fr-FR" sz="2400" b="0" i="0" u="none" strike="noStrike" kern="1200" cap="none" spc="0" baseline="0">
              <a:solidFill>
                <a:srgbClr val="000000"/>
              </a:solidFill>
              <a:uFillTx/>
              <a:latin typeface="Thorndale" pitchFamily="18"/>
              <a:ea typeface="Lucida Sans Unicode" pitchFamily="2"/>
              <a:cs typeface="Tahoma" pitchFamily="2"/>
            </a:endParaRPr>
          </a:p>
        </p:txBody>
      </p:sp>
      <p:sp>
        <p:nvSpPr>
          <p:cNvPr id="3" name="Espace réservé du titre 2">
            <a:extLst>
              <a:ext uri="{FF2B5EF4-FFF2-40B4-BE49-F238E27FC236}">
                <a16:creationId xmlns:a16="http://schemas.microsoft.com/office/drawing/2014/main" id="{B5A2986D-223B-A7BA-8CD9-F912329E2347}"/>
              </a:ext>
            </a:extLst>
          </p:cNvPr>
          <p:cNvSpPr txBox="1">
            <a:spLocks noGrp="1"/>
          </p:cNvSpPr>
          <p:nvPr>
            <p:ph type="title"/>
          </p:nvPr>
        </p:nvSpPr>
        <p:spPr>
          <a:xfrm>
            <a:off x="740883" y="555479"/>
            <a:ext cx="8607960" cy="1262155"/>
          </a:xfrm>
          <a:prstGeom prst="rect">
            <a:avLst/>
          </a:prstGeom>
          <a:noFill/>
          <a:ln>
            <a:noFill/>
          </a:ln>
        </p:spPr>
        <p:txBody>
          <a:bodyPr vert="horz" wrap="square" lIns="0" tIns="0" rIns="0" bIns="0" anchor="ctr" anchorCtr="1" compatLnSpc="1">
            <a:noAutofit/>
          </a:bodyPr>
          <a:lstStyle/>
          <a:p>
            <a:pPr lvl="0"/>
            <a:endParaRPr lang="fr-FR"/>
          </a:p>
        </p:txBody>
      </p:sp>
      <p:sp>
        <p:nvSpPr>
          <p:cNvPr id="4" name="Espace réservé du texte 3">
            <a:extLst>
              <a:ext uri="{FF2B5EF4-FFF2-40B4-BE49-F238E27FC236}">
                <a16:creationId xmlns:a16="http://schemas.microsoft.com/office/drawing/2014/main" id="{1952B430-D359-9001-367C-DE32E42DD6B3}"/>
              </a:ext>
            </a:extLst>
          </p:cNvPr>
          <p:cNvSpPr txBox="1">
            <a:spLocks noGrp="1"/>
          </p:cNvSpPr>
          <p:nvPr>
            <p:ph type="body" idx="1"/>
          </p:nvPr>
        </p:nvSpPr>
        <p:spPr>
          <a:xfrm>
            <a:off x="740883" y="2101684"/>
            <a:ext cx="8607960" cy="4762442"/>
          </a:xfrm>
          <a:prstGeom prst="rect">
            <a:avLst/>
          </a:prstGeom>
          <a:noFill/>
          <a:ln>
            <a:noFill/>
          </a:ln>
        </p:spPr>
        <p:txBody>
          <a:bodyPr vert="horz" wrap="square" lIns="0" tIns="0" rIns="0" bIns="0" anchor="t" anchorCtr="0" compatLnSpc="1">
            <a:no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Rectangle 4">
            <a:extLst>
              <a:ext uri="{FF2B5EF4-FFF2-40B4-BE49-F238E27FC236}">
                <a16:creationId xmlns:a16="http://schemas.microsoft.com/office/drawing/2014/main" id="{60DFAF8E-EE54-BAF9-A8F0-6C4674A0856E}"/>
              </a:ext>
            </a:extLst>
          </p:cNvPr>
          <p:cNvSpPr/>
          <p:nvPr/>
        </p:nvSpPr>
        <p:spPr>
          <a:xfrm>
            <a:off x="0" y="0"/>
            <a:ext cx="181444" cy="918359"/>
          </a:xfrm>
          <a:prstGeom prst="rect">
            <a:avLst/>
          </a:prstGeom>
          <a:solidFill>
            <a:srgbClr val="125C8D"/>
          </a:solidFill>
          <a:ln w="25402" cap="flat">
            <a:solidFill>
              <a:srgbClr val="2F528F"/>
            </a:solidFill>
            <a:prstDash val="solid"/>
            <a:miter/>
          </a:ln>
        </p:spPr>
        <p:txBody>
          <a:bodyPr vert="horz" wrap="square" lIns="0" tIns="0" rIns="0" bIns="0" anchor="ctr" anchorCtr="1"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fr-FR" sz="2400" b="0" i="0" u="none" strike="noStrike" kern="1200" cap="none" spc="0" baseline="0">
              <a:solidFill>
                <a:srgbClr val="000000"/>
              </a:solidFill>
              <a:uFillTx/>
              <a:latin typeface="Thorndale" pitchFamily="18"/>
              <a:ea typeface="Lucida Sans Unicode" pitchFamily="2"/>
              <a:cs typeface="Tahoma" pitchFamily="2"/>
            </a:endParaRPr>
          </a:p>
        </p:txBody>
      </p:sp>
      <p:sp>
        <p:nvSpPr>
          <p:cNvPr id="6" name="Rectangle 5">
            <a:extLst>
              <a:ext uri="{FF2B5EF4-FFF2-40B4-BE49-F238E27FC236}">
                <a16:creationId xmlns:a16="http://schemas.microsoft.com/office/drawing/2014/main" id="{19E7042C-B3DF-56DA-E504-619535F01E2C}"/>
              </a:ext>
            </a:extLst>
          </p:cNvPr>
          <p:cNvSpPr/>
          <p:nvPr/>
        </p:nvSpPr>
        <p:spPr>
          <a:xfrm>
            <a:off x="0" y="2381399"/>
            <a:ext cx="181444" cy="918359"/>
          </a:xfrm>
          <a:prstGeom prst="rect">
            <a:avLst/>
          </a:prstGeom>
          <a:solidFill>
            <a:srgbClr val="125C8D"/>
          </a:solidFill>
          <a:ln w="25402" cap="flat">
            <a:solidFill>
              <a:srgbClr val="2F528F"/>
            </a:solidFill>
            <a:prstDash val="solid"/>
            <a:miter/>
          </a:ln>
        </p:spPr>
        <p:txBody>
          <a:bodyPr vert="horz" wrap="square" lIns="0" tIns="0" rIns="0" bIns="0" anchor="ctr" anchorCtr="1"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fr-FR" sz="2400" b="0" i="0" u="none" strike="noStrike" kern="1200" cap="none" spc="0" baseline="0">
              <a:solidFill>
                <a:srgbClr val="000000"/>
              </a:solidFill>
              <a:uFillTx/>
              <a:latin typeface="Thorndale" pitchFamily="18"/>
              <a:ea typeface="Lucida Sans Unicode" pitchFamily="2"/>
              <a:cs typeface="Tahoma" pitchFamily="2"/>
            </a:endParaRPr>
          </a:p>
        </p:txBody>
      </p:sp>
      <p:sp>
        <p:nvSpPr>
          <p:cNvPr id="7" name="Rectangle 6">
            <a:extLst>
              <a:ext uri="{FF2B5EF4-FFF2-40B4-BE49-F238E27FC236}">
                <a16:creationId xmlns:a16="http://schemas.microsoft.com/office/drawing/2014/main" id="{1116C240-4167-A2AB-FA6C-F52A10D12244}"/>
              </a:ext>
            </a:extLst>
          </p:cNvPr>
          <p:cNvSpPr/>
          <p:nvPr/>
        </p:nvSpPr>
        <p:spPr>
          <a:xfrm>
            <a:off x="0" y="1168557"/>
            <a:ext cx="181444" cy="918359"/>
          </a:xfrm>
          <a:prstGeom prst="rect">
            <a:avLst/>
          </a:prstGeom>
          <a:solidFill>
            <a:srgbClr val="125C8D"/>
          </a:solidFill>
          <a:ln w="25402" cap="flat">
            <a:solidFill>
              <a:srgbClr val="2F528F"/>
            </a:solidFill>
            <a:prstDash val="solid"/>
            <a:miter/>
          </a:ln>
        </p:spPr>
        <p:txBody>
          <a:bodyPr vert="horz" wrap="square" lIns="0" tIns="0" rIns="0" bIns="0" anchor="ctr" anchorCtr="1"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fr-FR" sz="2400" b="0" i="0" u="none" strike="noStrike" kern="1200" cap="none" spc="0" baseline="0">
              <a:solidFill>
                <a:srgbClr val="000000"/>
              </a:solidFill>
              <a:uFillTx/>
              <a:latin typeface="Thorndale" pitchFamily="18"/>
              <a:ea typeface="Lucida Sans Unicode" pitchFamily="2"/>
              <a:cs typeface="Tahoma" pitchFamily="2"/>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ctr" defTabSz="914400" rtl="0" fontAlgn="auto" hangingPunct="0">
        <a:lnSpc>
          <a:spcPct val="100000"/>
        </a:lnSpc>
        <a:spcBef>
          <a:spcPts val="0"/>
        </a:spcBef>
        <a:spcAft>
          <a:spcPts val="0"/>
        </a:spcAft>
        <a:buNone/>
        <a:tabLst/>
        <a:defRPr lang="fr-FR" sz="2400" b="1" i="0" u="none" strike="noStrike" kern="0" cap="none" spc="0" baseline="0">
          <a:solidFill>
            <a:srgbClr val="333333"/>
          </a:solidFill>
          <a:uFillTx/>
          <a:latin typeface="Albany" pitchFamily="34"/>
          <a:cs typeface="Tahoma" pitchFamily="2"/>
        </a:defRPr>
      </a:lvl1pPr>
    </p:titleStyle>
    <p:bodyStyle>
      <a:lvl1pPr marL="0" marR="0" lvl="0" indent="0" algn="l" defTabSz="914400" rtl="0" fontAlgn="auto" hangingPunct="0">
        <a:lnSpc>
          <a:spcPct val="100000"/>
        </a:lnSpc>
        <a:spcBef>
          <a:spcPts val="0"/>
        </a:spcBef>
        <a:spcAft>
          <a:spcPts val="1415"/>
        </a:spcAft>
        <a:buNone/>
        <a:tabLst/>
        <a:defRPr lang="fr-FR" sz="2400" b="0" i="0" u="none" strike="noStrike" kern="0" cap="none" spc="0" baseline="0">
          <a:solidFill>
            <a:srgbClr val="000000"/>
          </a:solidFill>
          <a:uFillTx/>
          <a:latin typeface="Albany" pitchFamily="34"/>
          <a:cs typeface="Tahoma" pitchFamily="2"/>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fr-FR"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fr-FR"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fr-FR"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fr-FR"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8.xml"/><Relationship Id="rId1" Type="http://schemas.openxmlformats.org/officeDocument/2006/relationships/slideLayout" Target="../slideLayouts/slideLayout18.xml"/><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18.xml"/><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18.xml"/><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8.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8.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8.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name="page1">
    <p:spTree>
      <p:nvGrpSpPr>
        <p:cNvPr id="1" name=""/>
        <p:cNvGrpSpPr/>
        <p:nvPr/>
      </p:nvGrpSpPr>
      <p:grpSpPr>
        <a:xfrm>
          <a:off x="0" y="0"/>
          <a:ext cx="0" cy="0"/>
          <a:chOff x="0" y="0"/>
          <a:chExt cx="0" cy="0"/>
        </a:xfrm>
      </p:grpSpPr>
      <p:sp>
        <p:nvSpPr>
          <p:cNvPr id="2" name="Sous-titre 1">
            <a:extLst>
              <a:ext uri="{FF2B5EF4-FFF2-40B4-BE49-F238E27FC236}">
                <a16:creationId xmlns:a16="http://schemas.microsoft.com/office/drawing/2014/main" id="{ACB5C03E-61BA-401B-2D0B-B68F19C45927}"/>
              </a:ext>
            </a:extLst>
          </p:cNvPr>
          <p:cNvSpPr txBox="1">
            <a:spLocks noGrp="1"/>
          </p:cNvSpPr>
          <p:nvPr>
            <p:ph type="subTitle" idx="4294967295"/>
          </p:nvPr>
        </p:nvSpPr>
        <p:spPr>
          <a:xfrm>
            <a:off x="503998" y="2047844"/>
            <a:ext cx="9071643" cy="4431987"/>
          </a:xfrm>
        </p:spPr>
        <p:txBody>
          <a:bodyPr anchor="ctr" anchorCtr="1">
            <a:spAutoFit/>
          </a:bodyPr>
          <a:lstStyle/>
          <a:p>
            <a:pPr marL="215999" lvl="0" indent="-215999" algn="ctr" hangingPunct="1">
              <a:spcAft>
                <a:spcPts val="0"/>
              </a:spcAft>
            </a:pPr>
            <a:endParaRPr lang="fr-FR" b="1" dirty="0">
              <a:latin typeface="Albertus" pitchFamily="34"/>
            </a:endParaRPr>
          </a:p>
          <a:p>
            <a:pPr marL="215999" lvl="0" indent="-215999" algn="ctr" hangingPunct="1">
              <a:spcAft>
                <a:spcPts val="0"/>
              </a:spcAft>
            </a:pPr>
            <a:endParaRPr lang="fr-FR" b="1" dirty="0">
              <a:latin typeface="Albertus" pitchFamily="34"/>
            </a:endParaRPr>
          </a:p>
          <a:p>
            <a:pPr marL="215999" lvl="0" indent="-215999" algn="ctr" hangingPunct="1">
              <a:spcAft>
                <a:spcPts val="0"/>
              </a:spcAft>
            </a:pPr>
            <a:endParaRPr lang="fr-FR" sz="4000" b="1" dirty="0">
              <a:latin typeface="Albertus" pitchFamily="34"/>
            </a:endParaRPr>
          </a:p>
          <a:p>
            <a:pPr marL="215999" lvl="0" indent="-215999" algn="ctr" hangingPunct="1">
              <a:spcAft>
                <a:spcPts val="0"/>
              </a:spcAft>
            </a:pPr>
            <a:r>
              <a:rPr lang="fr-FR" sz="4000" b="1" dirty="0">
                <a:latin typeface="Albertus" pitchFamily="34"/>
              </a:rPr>
              <a:t>Assemblée générale</a:t>
            </a:r>
          </a:p>
          <a:p>
            <a:pPr marL="215999" lvl="0" indent="-215999" algn="ctr" hangingPunct="1">
              <a:spcAft>
                <a:spcPts val="0"/>
              </a:spcAft>
            </a:pPr>
            <a:r>
              <a:rPr lang="fr-FR" sz="4000" b="1" dirty="0" err="1">
                <a:latin typeface="Albertus" pitchFamily="34"/>
              </a:rPr>
              <a:t>Fransylva</a:t>
            </a:r>
            <a:r>
              <a:rPr lang="fr-FR" sz="4000" b="1" dirty="0">
                <a:latin typeface="Albertus" pitchFamily="34"/>
              </a:rPr>
              <a:t> 43</a:t>
            </a:r>
            <a:br>
              <a:rPr lang="fr-FR" sz="4000" b="1" dirty="0">
                <a:latin typeface="Albertus" pitchFamily="34"/>
              </a:rPr>
            </a:br>
            <a:br>
              <a:rPr lang="fr-FR" sz="4000" b="1" dirty="0">
                <a:latin typeface="Albertus" pitchFamily="34"/>
              </a:rPr>
            </a:br>
            <a:r>
              <a:rPr lang="fr-FR" sz="4000" b="1" dirty="0">
                <a:latin typeface="Albertus" pitchFamily="34"/>
              </a:rPr>
              <a:t>Vendredi 05 Juin 2026</a:t>
            </a:r>
          </a:p>
          <a:p>
            <a:pPr marL="215999" lvl="0" indent="-215999" algn="ctr" hangingPunct="1">
              <a:spcAft>
                <a:spcPts val="0"/>
              </a:spcAft>
            </a:pPr>
            <a:endParaRPr lang="fr-FR" sz="4000" b="1" dirty="0">
              <a:latin typeface="Albertus" pitchFamily="34"/>
            </a:endParaRPr>
          </a:p>
        </p:txBody>
      </p:sp>
      <p:pic>
        <p:nvPicPr>
          <p:cNvPr id="3" name="Image 2">
            <a:extLst>
              <a:ext uri="{FF2B5EF4-FFF2-40B4-BE49-F238E27FC236}">
                <a16:creationId xmlns:a16="http://schemas.microsoft.com/office/drawing/2014/main" id="{295379CC-9F1D-159A-B289-950FA718E768}"/>
              </a:ext>
            </a:extLst>
          </p:cNvPr>
          <p:cNvPicPr>
            <a:picLocks noChangeAspect="1"/>
          </p:cNvPicPr>
          <p:nvPr/>
        </p:nvPicPr>
        <p:blipFill>
          <a:blip r:embed="rId3">
            <a:lum/>
            <a:alphaModFix/>
          </a:blip>
          <a:srcRect/>
          <a:stretch>
            <a:fillRect/>
          </a:stretch>
        </p:blipFill>
        <p:spPr>
          <a:xfrm>
            <a:off x="3168002" y="359999"/>
            <a:ext cx="3672001" cy="2592003"/>
          </a:xfrm>
          <a:prstGeom prst="rect">
            <a:avLst/>
          </a:prstGeom>
          <a:noFill/>
          <a:ln cap="flat">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page9">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D19031E-C7D4-6BCC-7AAE-36C994600840}"/>
              </a:ext>
            </a:extLst>
          </p:cNvPr>
          <p:cNvSpPr txBox="1">
            <a:spLocks noGrp="1"/>
          </p:cNvSpPr>
          <p:nvPr>
            <p:ph type="title" idx="4294967295"/>
          </p:nvPr>
        </p:nvSpPr>
        <p:spPr>
          <a:xfrm>
            <a:off x="1523161" y="249841"/>
            <a:ext cx="7332838" cy="1262155"/>
          </a:xfrm>
        </p:spPr>
        <p:txBody>
          <a:bodyPr/>
          <a:lstStyle/>
          <a:p>
            <a:pPr lvl="0" hangingPunct="1">
              <a:lnSpc>
                <a:spcPct val="90000"/>
              </a:lnSpc>
              <a:spcBef>
                <a:spcPts val="640"/>
              </a:spcBef>
            </a:pPr>
            <a:r>
              <a:rPr lang="fr-FR" sz="4000">
                <a:solidFill>
                  <a:srgbClr val="000000"/>
                </a:solidFill>
                <a:latin typeface="Comic Sans MS" pitchFamily="66"/>
              </a:rPr>
              <a:t>Conclusion</a:t>
            </a:r>
          </a:p>
        </p:txBody>
      </p:sp>
      <p:sp>
        <p:nvSpPr>
          <p:cNvPr id="3" name="ZoneTexte 2">
            <a:extLst>
              <a:ext uri="{FF2B5EF4-FFF2-40B4-BE49-F238E27FC236}">
                <a16:creationId xmlns:a16="http://schemas.microsoft.com/office/drawing/2014/main" id="{C165202C-5E12-2DC8-F065-7BD08954AC15}"/>
              </a:ext>
            </a:extLst>
          </p:cNvPr>
          <p:cNvSpPr txBox="1"/>
          <p:nvPr/>
        </p:nvSpPr>
        <p:spPr>
          <a:xfrm>
            <a:off x="431999" y="1938235"/>
            <a:ext cx="9553322" cy="1403640"/>
          </a:xfrm>
          <a:prstGeom prst="rect">
            <a:avLst/>
          </a:prstGeom>
          <a:noFill/>
          <a:ln cap="flat">
            <a:noFill/>
          </a:ln>
        </p:spPr>
        <p:txBody>
          <a:bodyPr vert="horz" wrap="square" lIns="0" tIns="0" rIns="0" bIns="0" anchor="t" anchorCtr="1" compatLnSpc="1">
            <a:noAutofit/>
          </a:bodyPr>
          <a:lstStyle/>
          <a:p>
            <a:pPr marL="0" marR="0" lvl="0" indent="0" algn="ctr" defTabSz="914400" rtl="0" fontAlgn="auto" hangingPunct="1">
              <a:lnSpc>
                <a:spcPct val="90000"/>
              </a:lnSpc>
              <a:spcBef>
                <a:spcPts val="640"/>
              </a:spcBef>
              <a:spcAft>
                <a:spcPts val="0"/>
              </a:spcAft>
              <a:buNone/>
              <a:tabLst/>
              <a:defRPr sz="1800" b="0" i="0" u="none" strike="noStrike" kern="0" cap="none" spc="0" baseline="0">
                <a:solidFill>
                  <a:srgbClr val="000000"/>
                </a:solidFill>
                <a:uFillTx/>
              </a:defRPr>
            </a:pPr>
            <a:r>
              <a:rPr lang="fr-FR" sz="2800" b="1" i="1" u="none" strike="noStrike" kern="1200" cap="none" spc="0" baseline="0" dirty="0">
                <a:solidFill>
                  <a:srgbClr val="000000"/>
                </a:solidFill>
                <a:uFillTx/>
                <a:latin typeface="Trebuchet MS" pitchFamily="34"/>
                <a:ea typeface="Lucida Sans Unicode" pitchFamily="2"/>
                <a:cs typeface="Tahoma" pitchFamily="2"/>
              </a:rPr>
              <a:t>Une présence de plus en plus forte qui doit continuer à se renforcer pour défendre les forestiers privés</a:t>
            </a:r>
          </a:p>
        </p:txBody>
      </p:sp>
      <p:pic>
        <p:nvPicPr>
          <p:cNvPr id="4" name="Image 3">
            <a:extLst>
              <a:ext uri="{FF2B5EF4-FFF2-40B4-BE49-F238E27FC236}">
                <a16:creationId xmlns:a16="http://schemas.microsoft.com/office/drawing/2014/main" id="{FC47F52C-30D0-A31C-4584-8390F63632F9}"/>
              </a:ext>
            </a:extLst>
          </p:cNvPr>
          <p:cNvPicPr>
            <a:picLocks noChangeAspect="1"/>
          </p:cNvPicPr>
          <p:nvPr/>
        </p:nvPicPr>
        <p:blipFill>
          <a:blip r:embed="rId3">
            <a:lum/>
            <a:alphaModFix/>
          </a:blip>
          <a:srcRect/>
          <a:stretch>
            <a:fillRect/>
          </a:stretch>
        </p:blipFill>
        <p:spPr>
          <a:xfrm>
            <a:off x="3384002" y="3384002"/>
            <a:ext cx="3168002" cy="4032001"/>
          </a:xfrm>
          <a:prstGeom prst="rect">
            <a:avLst/>
          </a:prstGeom>
          <a:noFill/>
          <a:ln cap="flat">
            <a:noFill/>
          </a:ln>
        </p:spPr>
      </p:pic>
      <p:pic>
        <p:nvPicPr>
          <p:cNvPr id="5" name="Image 4">
            <a:extLst>
              <a:ext uri="{FF2B5EF4-FFF2-40B4-BE49-F238E27FC236}">
                <a16:creationId xmlns:a16="http://schemas.microsoft.com/office/drawing/2014/main" id="{6218FEA1-EE97-2EED-F946-4477B77C5924}"/>
              </a:ext>
            </a:extLst>
          </p:cNvPr>
          <p:cNvPicPr>
            <a:picLocks noChangeAspect="1"/>
          </p:cNvPicPr>
          <p:nvPr/>
        </p:nvPicPr>
        <p:blipFill>
          <a:blip r:embed="rId4">
            <a:lum/>
            <a:alphaModFix/>
          </a:blip>
          <a:srcRect/>
          <a:stretch>
            <a:fillRect/>
          </a:stretch>
        </p:blipFill>
        <p:spPr>
          <a:xfrm>
            <a:off x="0" y="0"/>
            <a:ext cx="1994397" cy="1504800"/>
          </a:xfrm>
          <a:prstGeom prst="rect">
            <a:avLst/>
          </a:prstGeom>
          <a:noFill/>
          <a:ln cap="flat">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26">
    <p:spTree>
      <p:nvGrpSpPr>
        <p:cNvPr id="1" name=""/>
        <p:cNvGrpSpPr/>
        <p:nvPr/>
      </p:nvGrpSpPr>
      <p:grpSpPr>
        <a:xfrm>
          <a:off x="0" y="0"/>
          <a:ext cx="0" cy="0"/>
          <a:chOff x="0" y="0"/>
          <a:chExt cx="0" cy="0"/>
        </a:xfrm>
      </p:grpSpPr>
      <p:sp>
        <p:nvSpPr>
          <p:cNvPr id="2" name="Espace réservé du contenu 2">
            <a:extLst>
              <a:ext uri="{FF2B5EF4-FFF2-40B4-BE49-F238E27FC236}">
                <a16:creationId xmlns:a16="http://schemas.microsoft.com/office/drawing/2014/main" id="{7CECC87E-144E-D7F9-1051-D8BF459E4C1D}"/>
              </a:ext>
            </a:extLst>
          </p:cNvPr>
          <p:cNvSpPr txBox="1">
            <a:spLocks noGrp="1"/>
          </p:cNvSpPr>
          <p:nvPr>
            <p:ph idx="1"/>
          </p:nvPr>
        </p:nvSpPr>
        <p:spPr/>
        <p:txBody>
          <a:bodyPr anchorCtr="1"/>
          <a:lstStyle/>
          <a:p>
            <a:pPr lvl="0" algn="ctr" hangingPunct="1"/>
            <a:r>
              <a:rPr lang="fr-FR" sz="4000" b="1">
                <a:latin typeface="Comic Sans MS" pitchFamily="66"/>
              </a:rPr>
              <a:t>Questions des adhérents ?</a:t>
            </a:r>
          </a:p>
          <a:p>
            <a:pPr lvl="0" algn="ctr" hangingPunct="1"/>
            <a:endParaRPr lang="fr-FR" sz="4000" b="1">
              <a:latin typeface="Comic Sans MS" pitchFamily="66"/>
            </a:endParaRPr>
          </a:p>
          <a:p>
            <a:pPr lvl="0" algn="ctr" hangingPunct="1"/>
            <a:r>
              <a:rPr lang="fr-FR" sz="4000" b="1">
                <a:latin typeface="Comic Sans MS" pitchFamily="66"/>
              </a:rPr>
              <a:t>Décision N°1 :</a:t>
            </a:r>
          </a:p>
          <a:p>
            <a:pPr lvl="0" algn="ctr" hangingPunct="1"/>
            <a:r>
              <a:rPr lang="fr-FR" sz="4000" b="1">
                <a:latin typeface="Comic Sans MS" pitchFamily="66"/>
              </a:rPr>
              <a:t>Vote de l’AG sur le rapport moral</a:t>
            </a:r>
            <a:endParaRPr lang="fr-FR"/>
          </a:p>
        </p:txBody>
      </p:sp>
      <p:pic>
        <p:nvPicPr>
          <p:cNvPr id="3" name="Image 2">
            <a:extLst>
              <a:ext uri="{FF2B5EF4-FFF2-40B4-BE49-F238E27FC236}">
                <a16:creationId xmlns:a16="http://schemas.microsoft.com/office/drawing/2014/main" id="{3622261C-FBDD-4947-25E6-E3231A2FE41E}"/>
              </a:ext>
            </a:extLst>
          </p:cNvPr>
          <p:cNvPicPr>
            <a:picLocks noChangeAspect="1"/>
          </p:cNvPicPr>
          <p:nvPr/>
        </p:nvPicPr>
        <p:blipFill>
          <a:blip r:embed="rId2">
            <a:lum/>
            <a:alphaModFix/>
          </a:blip>
          <a:srcRect/>
          <a:stretch>
            <a:fillRect/>
          </a:stretch>
        </p:blipFill>
        <p:spPr>
          <a:xfrm>
            <a:off x="0" y="0"/>
            <a:ext cx="1994397" cy="1504800"/>
          </a:xfrm>
          <a:prstGeom prst="rect">
            <a:avLst/>
          </a:prstGeom>
          <a:noFill/>
          <a:ln cap="flat">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page10">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5C0BBE99-D5CA-FC9E-D9F0-09BA1AC8E937}"/>
              </a:ext>
            </a:extLst>
          </p:cNvPr>
          <p:cNvSpPr txBox="1"/>
          <p:nvPr/>
        </p:nvSpPr>
        <p:spPr>
          <a:xfrm>
            <a:off x="1518754" y="437860"/>
            <a:ext cx="7713722" cy="1216801"/>
          </a:xfrm>
          <a:prstGeom prst="rect">
            <a:avLst/>
          </a:prstGeom>
          <a:noFill/>
          <a:ln cap="flat">
            <a:noFill/>
          </a:ln>
        </p:spPr>
        <p:txBody>
          <a:bodyPr vert="horz" wrap="square" lIns="0" tIns="0" rIns="0" bIns="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6000" b="1" i="0" u="none" strike="noStrike" kern="0" cap="none" spc="0" baseline="0" dirty="0">
                <a:solidFill>
                  <a:srgbClr val="000000"/>
                </a:solidFill>
                <a:uFillTx/>
                <a:latin typeface="Comic Sans MS" pitchFamily="66"/>
                <a:ea typeface="Lucida Sans Unicode" pitchFamily="2"/>
                <a:cs typeface="Tahoma" pitchFamily="2"/>
              </a:rPr>
              <a:t>Rapport Financier 2025</a:t>
            </a:r>
            <a:endParaRPr lang="fr-FR" sz="6000" b="1" i="0" u="none" strike="noStrike" kern="1200" cap="none" spc="0" baseline="0" dirty="0">
              <a:solidFill>
                <a:srgbClr val="000000"/>
              </a:solidFill>
              <a:uFillTx/>
              <a:latin typeface="Comic Sans MS" pitchFamily="66"/>
              <a:ea typeface="Lucida Sans Unicode" pitchFamily="2"/>
              <a:cs typeface="Tahoma" pitchFamily="2"/>
            </a:endParaRPr>
          </a:p>
        </p:txBody>
      </p:sp>
      <p:pic>
        <p:nvPicPr>
          <p:cNvPr id="3" name="Image 2">
            <a:extLst>
              <a:ext uri="{FF2B5EF4-FFF2-40B4-BE49-F238E27FC236}">
                <a16:creationId xmlns:a16="http://schemas.microsoft.com/office/drawing/2014/main" id="{E1C44C8C-8981-2689-9890-64657EEA53C0}"/>
              </a:ext>
            </a:extLst>
          </p:cNvPr>
          <p:cNvPicPr>
            <a:picLocks noChangeAspect="1"/>
          </p:cNvPicPr>
          <p:nvPr/>
        </p:nvPicPr>
        <p:blipFill>
          <a:blip r:embed="rId3">
            <a:lum/>
            <a:alphaModFix/>
          </a:blip>
          <a:srcRect/>
          <a:stretch>
            <a:fillRect/>
          </a:stretch>
        </p:blipFill>
        <p:spPr>
          <a:xfrm>
            <a:off x="2465551" y="2015840"/>
            <a:ext cx="5820119" cy="3528002"/>
          </a:xfrm>
          <a:prstGeom prst="rect">
            <a:avLst/>
          </a:prstGeom>
          <a:noFill/>
          <a:ln cap="flat">
            <a:noFill/>
          </a:ln>
        </p:spPr>
      </p:pic>
      <p:pic>
        <p:nvPicPr>
          <p:cNvPr id="4" name="Image 3">
            <a:extLst>
              <a:ext uri="{FF2B5EF4-FFF2-40B4-BE49-F238E27FC236}">
                <a16:creationId xmlns:a16="http://schemas.microsoft.com/office/drawing/2014/main" id="{21378EC8-18F9-21BE-0E4D-91168D08C930}"/>
              </a:ext>
            </a:extLst>
          </p:cNvPr>
          <p:cNvPicPr>
            <a:picLocks noChangeAspect="1"/>
          </p:cNvPicPr>
          <p:nvPr/>
        </p:nvPicPr>
        <p:blipFill>
          <a:blip r:embed="rId4">
            <a:lum/>
            <a:alphaModFix/>
          </a:blip>
          <a:srcRect/>
          <a:stretch>
            <a:fillRect/>
          </a:stretch>
        </p:blipFill>
        <p:spPr>
          <a:xfrm>
            <a:off x="0" y="0"/>
            <a:ext cx="1994397" cy="1504800"/>
          </a:xfrm>
          <a:prstGeom prst="rect">
            <a:avLst/>
          </a:prstGeom>
          <a:noFill/>
          <a:ln cap="flat">
            <a:noFill/>
          </a:ln>
        </p:spPr>
      </p:pic>
      <p:sp>
        <p:nvSpPr>
          <p:cNvPr id="5" name="ZoneTexte 4">
            <a:extLst>
              <a:ext uri="{FF2B5EF4-FFF2-40B4-BE49-F238E27FC236}">
                <a16:creationId xmlns:a16="http://schemas.microsoft.com/office/drawing/2014/main" id="{FF21E0B6-7E06-88FD-2E54-5869C8F19916}"/>
              </a:ext>
            </a:extLst>
          </p:cNvPr>
          <p:cNvSpPr txBox="1"/>
          <p:nvPr/>
        </p:nvSpPr>
        <p:spPr>
          <a:xfrm>
            <a:off x="2465551" y="6059838"/>
            <a:ext cx="5655554" cy="1077218"/>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3200" b="1" i="0" u="none" strike="noStrike" kern="1200" cap="none" spc="0" baseline="0">
                <a:solidFill>
                  <a:srgbClr val="000000"/>
                </a:solidFill>
                <a:uFillTx/>
                <a:latin typeface="Comic Sans MS" pitchFamily="66"/>
              </a:rPr>
              <a:t>Robert PAYS</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3200" b="1" i="0" u="none" strike="noStrike" kern="1200" cap="none" spc="0" baseline="0">
                <a:solidFill>
                  <a:srgbClr val="000000"/>
                </a:solidFill>
                <a:uFillTx/>
                <a:latin typeface="Comic Sans MS" pitchFamily="66"/>
              </a:rPr>
              <a:t>Trésorier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page11">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14F2E5A-814F-5B81-B50D-F87DF54FF15B}"/>
              </a:ext>
            </a:extLst>
          </p:cNvPr>
          <p:cNvSpPr txBox="1">
            <a:spLocks noGrp="1"/>
          </p:cNvSpPr>
          <p:nvPr>
            <p:ph type="title" idx="4294967295"/>
          </p:nvPr>
        </p:nvSpPr>
        <p:spPr/>
        <p:txBody>
          <a:bodyPr/>
          <a:lstStyle/>
          <a:p>
            <a:pPr lvl="0" hangingPunct="1"/>
            <a:r>
              <a:rPr lang="fr-FR" sz="4000" dirty="0">
                <a:solidFill>
                  <a:srgbClr val="000000"/>
                </a:solidFill>
                <a:latin typeface="Comic Sans MS" pitchFamily="66"/>
              </a:rPr>
              <a:t>RECETTES 2025</a:t>
            </a:r>
          </a:p>
        </p:txBody>
      </p:sp>
      <p:graphicFrame>
        <p:nvGraphicFramePr>
          <p:cNvPr id="3" name="Tableau 2">
            <a:extLst>
              <a:ext uri="{FF2B5EF4-FFF2-40B4-BE49-F238E27FC236}">
                <a16:creationId xmlns:a16="http://schemas.microsoft.com/office/drawing/2014/main" id="{7609689F-4FB9-C900-92AA-DF402F319D93}"/>
              </a:ext>
            </a:extLst>
          </p:cNvPr>
          <p:cNvGraphicFramePr>
            <a:graphicFrameLocks noGrp="1"/>
          </p:cNvGraphicFramePr>
          <p:nvPr>
            <p:extLst>
              <p:ext uri="{D42A27DB-BD31-4B8C-83A1-F6EECF244321}">
                <p14:modId xmlns:p14="http://schemas.microsoft.com/office/powerpoint/2010/main" val="2343390012"/>
              </p:ext>
            </p:extLst>
          </p:nvPr>
        </p:nvGraphicFramePr>
        <p:xfrm>
          <a:off x="833759" y="2641683"/>
          <a:ext cx="8290800" cy="3438708"/>
        </p:xfrm>
        <a:graphic>
          <a:graphicData uri="http://schemas.openxmlformats.org/drawingml/2006/table">
            <a:tbl>
              <a:tblPr>
                <a:effectLst/>
              </a:tblPr>
              <a:tblGrid>
                <a:gridCol w="5410440">
                  <a:extLst>
                    <a:ext uri="{9D8B030D-6E8A-4147-A177-3AD203B41FA5}">
                      <a16:colId xmlns:a16="http://schemas.microsoft.com/office/drawing/2014/main" val="2659792736"/>
                    </a:ext>
                  </a:extLst>
                </a:gridCol>
                <a:gridCol w="2880360">
                  <a:extLst>
                    <a:ext uri="{9D8B030D-6E8A-4147-A177-3AD203B41FA5}">
                      <a16:colId xmlns:a16="http://schemas.microsoft.com/office/drawing/2014/main" val="2789368428"/>
                    </a:ext>
                  </a:extLst>
                </a:gridCol>
              </a:tblGrid>
              <a:tr h="549718">
                <a:tc>
                  <a:txBody>
                    <a:bodyPr/>
                    <a:lstStyle/>
                    <a:p>
                      <a:pPr marL="0" marR="0" lvl="0" indent="0" algn="ctr" rtl="0" hangingPunct="1">
                        <a:lnSpc>
                          <a:spcPct val="100000"/>
                        </a:lnSpc>
                        <a:spcBef>
                          <a:spcPts val="0"/>
                        </a:spcBef>
                        <a:spcAft>
                          <a:spcPts val="0"/>
                        </a:spcAft>
                        <a:buNone/>
                        <a:tabLst/>
                        <a:defRPr sz="2200" b="1" i="0" u="none" strike="noStrike" spc="0">
                          <a:solidFill>
                            <a:srgbClr val="000000"/>
                          </a:solidFill>
                        </a:defRPr>
                      </a:pPr>
                      <a:r>
                        <a:rPr lang="fr-FR" sz="2200" b="1" i="0" u="none" strike="noStrike" kern="1200" spc="0">
                          <a:solidFill>
                            <a:srgbClr val="000000"/>
                          </a:solidFill>
                          <a:latin typeface="Trebuchet MS" pitchFamily="34"/>
                          <a:ea typeface="Microsoft YaHei" pitchFamily="2"/>
                          <a:cs typeface="Arial" pitchFamily="2"/>
                        </a:rPr>
                        <a:t>RECETTES</a:t>
                      </a:r>
                    </a:p>
                  </a:txBody>
                  <a:tcPr/>
                </a:tc>
                <a:tc>
                  <a:txBody>
                    <a:bodyPr/>
                    <a:lstStyle/>
                    <a:p>
                      <a:pPr marL="0" marR="0" lvl="0" indent="0" algn="ctr" rtl="0" hangingPunct="1">
                        <a:lnSpc>
                          <a:spcPct val="100000"/>
                        </a:lnSpc>
                        <a:spcBef>
                          <a:spcPts val="0"/>
                        </a:spcBef>
                        <a:spcAft>
                          <a:spcPts val="0"/>
                        </a:spcAft>
                        <a:buNone/>
                        <a:tabLst/>
                        <a:defRPr spc="0"/>
                      </a:pPr>
                      <a:r>
                        <a:rPr lang="fr-FR" sz="2200" b="1" i="0" u="none" strike="noStrike" kern="1200" spc="0">
                          <a:solidFill>
                            <a:srgbClr val="000000"/>
                          </a:solidFill>
                          <a:latin typeface="Trebuchet MS" pitchFamily="34"/>
                          <a:ea typeface="Microsoft YaHei" pitchFamily="2"/>
                          <a:cs typeface="Arial" pitchFamily="2"/>
                        </a:rPr>
                        <a:t>Montant (€)</a:t>
                      </a:r>
                    </a:p>
                  </a:txBody>
                  <a:tcPr/>
                </a:tc>
                <a:extLst>
                  <a:ext uri="{0D108BD9-81ED-4DB2-BD59-A6C34878D82A}">
                    <a16:rowId xmlns:a16="http://schemas.microsoft.com/office/drawing/2014/main" val="166484808"/>
                  </a:ext>
                </a:extLst>
              </a:tr>
              <a:tr h="692996">
                <a:tc>
                  <a:txBody>
                    <a:bodyPr/>
                    <a:lstStyle/>
                    <a:p>
                      <a:pPr marL="0" marR="0" lvl="0" indent="0" algn="l" rtl="0" hangingPunct="1">
                        <a:lnSpc>
                          <a:spcPct val="100000"/>
                        </a:lnSpc>
                        <a:spcBef>
                          <a:spcPts val="0"/>
                        </a:spcBef>
                        <a:spcAft>
                          <a:spcPts val="0"/>
                        </a:spcAft>
                        <a:buNone/>
                        <a:tabLst/>
                        <a:defRPr spc="0"/>
                      </a:pPr>
                      <a:r>
                        <a:rPr lang="fr-FR" sz="2000" b="1" i="0" u="none" strike="noStrike" kern="1200" spc="0">
                          <a:solidFill>
                            <a:srgbClr val="000000"/>
                          </a:solidFill>
                          <a:latin typeface="Trebuchet MS" pitchFamily="34"/>
                          <a:ea typeface="Microsoft YaHei" pitchFamily="2"/>
                          <a:cs typeface="Arial" pitchFamily="2"/>
                        </a:rPr>
                        <a:t>COTISATIONS et ABONNEMENTS FdF</a:t>
                      </a:r>
                    </a:p>
                  </a:txBody>
                  <a:tcPr/>
                </a:tc>
                <a:tc>
                  <a:txBody>
                    <a:bodyPr/>
                    <a:lstStyle/>
                    <a:p>
                      <a:pPr marL="0" marR="0" lvl="0" indent="0" algn="ctr" rtl="0" hangingPunct="1">
                        <a:lnSpc>
                          <a:spcPct val="100000"/>
                        </a:lnSpc>
                        <a:spcBef>
                          <a:spcPts val="0"/>
                        </a:spcBef>
                        <a:spcAft>
                          <a:spcPts val="0"/>
                        </a:spcAft>
                        <a:buNone/>
                        <a:tabLst/>
                        <a:defRPr spc="0"/>
                      </a:pPr>
                      <a:r>
                        <a:rPr lang="fr-FR" sz="2000" b="1" i="0" u="none" strike="noStrike" kern="1200" spc="0" dirty="0">
                          <a:solidFill>
                            <a:srgbClr val="000000"/>
                          </a:solidFill>
                          <a:latin typeface="Trebuchet MS" pitchFamily="34"/>
                          <a:ea typeface="Microsoft YaHei" pitchFamily="2"/>
                          <a:cs typeface="Arial" pitchFamily="2"/>
                        </a:rPr>
                        <a:t>74547 €</a:t>
                      </a:r>
                    </a:p>
                  </a:txBody>
                  <a:tcPr/>
                </a:tc>
                <a:extLst>
                  <a:ext uri="{0D108BD9-81ED-4DB2-BD59-A6C34878D82A}">
                    <a16:rowId xmlns:a16="http://schemas.microsoft.com/office/drawing/2014/main" val="2801305061"/>
                  </a:ext>
                </a:extLst>
              </a:tr>
              <a:tr h="692996">
                <a:tc>
                  <a:txBody>
                    <a:bodyPr/>
                    <a:lstStyle/>
                    <a:p>
                      <a:pPr marL="0" marR="0" lvl="0" indent="0" algn="l" rtl="0" hangingPunct="1">
                        <a:lnSpc>
                          <a:spcPct val="100000"/>
                        </a:lnSpc>
                        <a:spcBef>
                          <a:spcPts val="0"/>
                        </a:spcBef>
                        <a:spcAft>
                          <a:spcPts val="0"/>
                        </a:spcAft>
                        <a:buNone/>
                        <a:tabLst/>
                        <a:defRPr spc="0"/>
                      </a:pPr>
                      <a:r>
                        <a:rPr lang="fr-FR" sz="2000" b="1" i="0" u="none" strike="noStrike" kern="1200" spc="0">
                          <a:solidFill>
                            <a:srgbClr val="000000"/>
                          </a:solidFill>
                          <a:latin typeface="Trebuchet MS" pitchFamily="34"/>
                          <a:ea typeface="Microsoft YaHei" pitchFamily="2"/>
                          <a:cs typeface="Arial" pitchFamily="2"/>
                        </a:rPr>
                        <a:t>INTERETS TRESORERIE</a:t>
                      </a:r>
                    </a:p>
                  </a:txBody>
                  <a:tcPr/>
                </a:tc>
                <a:tc>
                  <a:txBody>
                    <a:bodyPr/>
                    <a:lstStyle/>
                    <a:p>
                      <a:pPr marL="0" marR="0" lvl="0" indent="0" algn="ctr" rtl="0" hangingPunct="1">
                        <a:lnSpc>
                          <a:spcPct val="100000"/>
                        </a:lnSpc>
                        <a:spcBef>
                          <a:spcPts val="0"/>
                        </a:spcBef>
                        <a:spcAft>
                          <a:spcPts val="0"/>
                        </a:spcAft>
                        <a:buNone/>
                        <a:tabLst/>
                        <a:defRPr spc="0"/>
                      </a:pPr>
                      <a:r>
                        <a:rPr lang="fr-FR" sz="2000" b="1" i="0" u="none" strike="noStrike" kern="1200" spc="0" dirty="0">
                          <a:solidFill>
                            <a:srgbClr val="000000"/>
                          </a:solidFill>
                          <a:latin typeface="Trebuchet MS" pitchFamily="34"/>
                          <a:ea typeface="Microsoft YaHei" pitchFamily="2"/>
                          <a:cs typeface="Arial" pitchFamily="2"/>
                        </a:rPr>
                        <a:t> 1878€</a:t>
                      </a:r>
                    </a:p>
                  </a:txBody>
                  <a:tcPr/>
                </a:tc>
                <a:extLst>
                  <a:ext uri="{0D108BD9-81ED-4DB2-BD59-A6C34878D82A}">
                    <a16:rowId xmlns:a16="http://schemas.microsoft.com/office/drawing/2014/main" val="3105483193"/>
                  </a:ext>
                </a:extLst>
              </a:tr>
              <a:tr h="726115">
                <a:tc>
                  <a:txBody>
                    <a:bodyPr/>
                    <a:lstStyle/>
                    <a:p>
                      <a:pPr marL="0" marR="0" lvl="0" indent="0" algn="l" rtl="0" hangingPunct="1">
                        <a:lnSpc>
                          <a:spcPct val="100000"/>
                        </a:lnSpc>
                        <a:spcBef>
                          <a:spcPts val="0"/>
                        </a:spcBef>
                        <a:spcAft>
                          <a:spcPts val="0"/>
                        </a:spcAft>
                        <a:buNone/>
                        <a:tabLst/>
                        <a:defRPr spc="0"/>
                      </a:pPr>
                      <a:r>
                        <a:rPr lang="fr-FR" sz="2000" b="1" i="0" u="none" strike="noStrike" kern="1200" spc="0">
                          <a:solidFill>
                            <a:srgbClr val="000000"/>
                          </a:solidFill>
                          <a:latin typeface="Trebuchet MS" pitchFamily="34"/>
                          <a:ea typeface="Microsoft YaHei" pitchFamily="2"/>
                          <a:cs typeface="Arial" pitchFamily="2"/>
                        </a:rPr>
                        <a:t>DIVERS</a:t>
                      </a:r>
                    </a:p>
                  </a:txBody>
                  <a:tcPr/>
                </a:tc>
                <a:tc>
                  <a:txBody>
                    <a:bodyPr/>
                    <a:lstStyle/>
                    <a:p>
                      <a:pPr marL="0" marR="0" lvl="0" indent="0" algn="ctr" rtl="0" hangingPunct="1">
                        <a:lnSpc>
                          <a:spcPct val="100000"/>
                        </a:lnSpc>
                        <a:spcBef>
                          <a:spcPts val="0"/>
                        </a:spcBef>
                        <a:spcAft>
                          <a:spcPts val="0"/>
                        </a:spcAft>
                        <a:buNone/>
                        <a:tabLst/>
                        <a:defRPr spc="0"/>
                      </a:pPr>
                      <a:r>
                        <a:rPr lang="fr-FR" sz="2000" b="1" i="0" u="none" strike="noStrike" kern="1200" spc="0" dirty="0">
                          <a:solidFill>
                            <a:srgbClr val="000000"/>
                          </a:solidFill>
                          <a:latin typeface="Trebuchet MS" pitchFamily="34"/>
                          <a:ea typeface="Microsoft YaHei" pitchFamily="2"/>
                          <a:cs typeface="Arial" pitchFamily="2"/>
                        </a:rPr>
                        <a:t>   1860 €</a:t>
                      </a:r>
                    </a:p>
                  </a:txBody>
                  <a:tcPr/>
                </a:tc>
                <a:extLst>
                  <a:ext uri="{0D108BD9-81ED-4DB2-BD59-A6C34878D82A}">
                    <a16:rowId xmlns:a16="http://schemas.microsoft.com/office/drawing/2014/main" val="3754403441"/>
                  </a:ext>
                </a:extLst>
              </a:tr>
              <a:tr h="776883">
                <a:tc>
                  <a:txBody>
                    <a:bodyPr/>
                    <a:lstStyle/>
                    <a:p>
                      <a:pPr marL="0" marR="0" lvl="0" indent="0" algn="l" rtl="0" hangingPunct="1">
                        <a:lnSpc>
                          <a:spcPct val="100000"/>
                        </a:lnSpc>
                        <a:spcBef>
                          <a:spcPts val="0"/>
                        </a:spcBef>
                        <a:spcAft>
                          <a:spcPts val="0"/>
                        </a:spcAft>
                        <a:buNone/>
                        <a:tabLst/>
                        <a:defRPr spc="0"/>
                      </a:pPr>
                      <a:r>
                        <a:rPr lang="fr-FR" sz="2400" b="1" i="0" u="none" strike="noStrike" kern="1200" spc="0" dirty="0">
                          <a:solidFill>
                            <a:srgbClr val="000000"/>
                          </a:solidFill>
                          <a:latin typeface="Trebuchet MS" pitchFamily="34"/>
                          <a:ea typeface="Microsoft YaHei" pitchFamily="2"/>
                          <a:cs typeface="Arial" pitchFamily="2"/>
                        </a:rPr>
                        <a:t>TOTAL</a:t>
                      </a:r>
                    </a:p>
                  </a:txBody>
                  <a:tcPr/>
                </a:tc>
                <a:tc>
                  <a:txBody>
                    <a:bodyPr/>
                    <a:lstStyle/>
                    <a:p>
                      <a:pPr marL="0" marR="0" lvl="0" indent="0" algn="ctr" rtl="0" hangingPunct="1">
                        <a:lnSpc>
                          <a:spcPct val="100000"/>
                        </a:lnSpc>
                        <a:spcBef>
                          <a:spcPts val="0"/>
                        </a:spcBef>
                        <a:spcAft>
                          <a:spcPts val="0"/>
                        </a:spcAft>
                        <a:buNone/>
                        <a:tabLst/>
                        <a:defRPr spc="0"/>
                      </a:pPr>
                      <a:r>
                        <a:rPr lang="fr-FR" sz="2400" b="1" i="0" u="none" strike="noStrike" kern="1200" spc="0" dirty="0">
                          <a:solidFill>
                            <a:srgbClr val="000000"/>
                          </a:solidFill>
                          <a:latin typeface="Trebuchet MS" pitchFamily="34"/>
                          <a:ea typeface="Microsoft YaHei" pitchFamily="2"/>
                          <a:cs typeface="Arial" pitchFamily="2"/>
                        </a:rPr>
                        <a:t>78285 €</a:t>
                      </a:r>
                    </a:p>
                  </a:txBody>
                  <a:tcPr/>
                </a:tc>
                <a:extLst>
                  <a:ext uri="{0D108BD9-81ED-4DB2-BD59-A6C34878D82A}">
                    <a16:rowId xmlns:a16="http://schemas.microsoft.com/office/drawing/2014/main" val="1232061627"/>
                  </a:ext>
                </a:extLst>
              </a:tr>
            </a:tbl>
          </a:graphicData>
        </a:graphic>
      </p:graphicFrame>
      <p:pic>
        <p:nvPicPr>
          <p:cNvPr id="4" name="Image 3">
            <a:extLst>
              <a:ext uri="{FF2B5EF4-FFF2-40B4-BE49-F238E27FC236}">
                <a16:creationId xmlns:a16="http://schemas.microsoft.com/office/drawing/2014/main" id="{5A04D503-2F79-9648-D99E-78ACD68A737F}"/>
              </a:ext>
            </a:extLst>
          </p:cNvPr>
          <p:cNvPicPr>
            <a:picLocks noChangeAspect="1"/>
          </p:cNvPicPr>
          <p:nvPr/>
        </p:nvPicPr>
        <p:blipFill>
          <a:blip r:embed="rId3">
            <a:lum/>
            <a:alphaModFix/>
          </a:blip>
          <a:srcRect/>
          <a:stretch>
            <a:fillRect/>
          </a:stretch>
        </p:blipFill>
        <p:spPr>
          <a:xfrm>
            <a:off x="0" y="0"/>
            <a:ext cx="1994397" cy="1504800"/>
          </a:xfrm>
          <a:prstGeom prst="rect">
            <a:avLst/>
          </a:prstGeom>
          <a:noFill/>
          <a:ln cap="flat">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page12">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D7FF2FF-19A1-9498-D20C-5A39071E6160}"/>
              </a:ext>
            </a:extLst>
          </p:cNvPr>
          <p:cNvSpPr txBox="1">
            <a:spLocks noGrp="1"/>
          </p:cNvSpPr>
          <p:nvPr>
            <p:ph type="title" idx="4294967295"/>
          </p:nvPr>
        </p:nvSpPr>
        <p:spPr/>
        <p:txBody>
          <a:bodyPr/>
          <a:lstStyle/>
          <a:p>
            <a:pPr lvl="0" hangingPunct="1"/>
            <a:r>
              <a:rPr lang="fr-FR" sz="4000" dirty="0">
                <a:solidFill>
                  <a:srgbClr val="000000"/>
                </a:solidFill>
                <a:latin typeface="Comic Sans MS" pitchFamily="66"/>
              </a:rPr>
              <a:t>DEPENSES 2025</a:t>
            </a:r>
          </a:p>
        </p:txBody>
      </p:sp>
      <p:graphicFrame>
        <p:nvGraphicFramePr>
          <p:cNvPr id="3" name="Tableau 2">
            <a:extLst>
              <a:ext uri="{FF2B5EF4-FFF2-40B4-BE49-F238E27FC236}">
                <a16:creationId xmlns:a16="http://schemas.microsoft.com/office/drawing/2014/main" id="{D8B02662-74A0-DE8E-81C3-BBC03E4CA1BF}"/>
              </a:ext>
            </a:extLst>
          </p:cNvPr>
          <p:cNvGraphicFramePr>
            <a:graphicFrameLocks noGrp="1"/>
          </p:cNvGraphicFramePr>
          <p:nvPr>
            <p:extLst>
              <p:ext uri="{D42A27DB-BD31-4B8C-83A1-F6EECF244321}">
                <p14:modId xmlns:p14="http://schemas.microsoft.com/office/powerpoint/2010/main" val="2567448171"/>
              </p:ext>
            </p:extLst>
          </p:nvPr>
        </p:nvGraphicFramePr>
        <p:xfrm>
          <a:off x="686878" y="2041562"/>
          <a:ext cx="8661965" cy="5347654"/>
        </p:xfrm>
        <a:graphic>
          <a:graphicData uri="http://schemas.openxmlformats.org/drawingml/2006/table">
            <a:tbl>
              <a:tblPr>
                <a:effectLst/>
              </a:tblPr>
              <a:tblGrid>
                <a:gridCol w="6121349">
                  <a:extLst>
                    <a:ext uri="{9D8B030D-6E8A-4147-A177-3AD203B41FA5}">
                      <a16:colId xmlns:a16="http://schemas.microsoft.com/office/drawing/2014/main" val="190806500"/>
                    </a:ext>
                  </a:extLst>
                </a:gridCol>
                <a:gridCol w="2540616">
                  <a:extLst>
                    <a:ext uri="{9D8B030D-6E8A-4147-A177-3AD203B41FA5}">
                      <a16:colId xmlns:a16="http://schemas.microsoft.com/office/drawing/2014/main" val="3279774856"/>
                    </a:ext>
                  </a:extLst>
                </a:gridCol>
              </a:tblGrid>
              <a:tr h="617038">
                <a:tc>
                  <a:txBody>
                    <a:bodyPr/>
                    <a:lstStyle/>
                    <a:p>
                      <a:pPr marL="0" marR="0" lvl="0" indent="0" algn="ctr" rtl="0" hangingPunct="1">
                        <a:lnSpc>
                          <a:spcPct val="100000"/>
                        </a:lnSpc>
                        <a:spcBef>
                          <a:spcPts val="0"/>
                        </a:spcBef>
                        <a:spcAft>
                          <a:spcPts val="0"/>
                        </a:spcAft>
                        <a:buNone/>
                        <a:tabLst/>
                        <a:defRPr b="0" i="0" u="none" strike="noStrike" spc="0">
                          <a:solidFill>
                            <a:srgbClr val="000000"/>
                          </a:solidFill>
                        </a:defRPr>
                      </a:pPr>
                      <a:r>
                        <a:rPr lang="fr-FR" sz="1800" b="1" i="0" u="none" strike="noStrike" kern="1200" spc="0">
                          <a:solidFill>
                            <a:srgbClr val="000000"/>
                          </a:solidFill>
                          <a:latin typeface="Trebuchet MS" pitchFamily="34"/>
                          <a:ea typeface="Microsoft YaHei" pitchFamily="2"/>
                          <a:cs typeface="Arial" pitchFamily="2"/>
                        </a:rPr>
                        <a:t>DEPENSES</a:t>
                      </a:r>
                    </a:p>
                  </a:txBody>
                  <a:tcPr/>
                </a:tc>
                <a:tc>
                  <a:txBody>
                    <a:bodyPr/>
                    <a:lstStyle/>
                    <a:p>
                      <a:pPr marL="0" marR="0" lvl="0" indent="0" algn="r" rtl="0" hangingPunct="1">
                        <a:lnSpc>
                          <a:spcPct val="100000"/>
                        </a:lnSpc>
                        <a:spcBef>
                          <a:spcPts val="0"/>
                        </a:spcBef>
                        <a:spcAft>
                          <a:spcPts val="0"/>
                        </a:spcAft>
                        <a:buNone/>
                        <a:tabLst/>
                        <a:defRPr spc="0"/>
                      </a:pPr>
                      <a:r>
                        <a:rPr lang="fr-FR" sz="1800" b="1" i="0" u="none" strike="noStrike" kern="1200" spc="0">
                          <a:solidFill>
                            <a:srgbClr val="000000"/>
                          </a:solidFill>
                          <a:latin typeface="Trebuchet MS" pitchFamily="34"/>
                          <a:ea typeface="Microsoft YaHei" pitchFamily="2"/>
                          <a:cs typeface="Arial" pitchFamily="2"/>
                        </a:rPr>
                        <a:t>Montant €</a:t>
                      </a:r>
                    </a:p>
                  </a:txBody>
                  <a:tcPr/>
                </a:tc>
                <a:extLst>
                  <a:ext uri="{0D108BD9-81ED-4DB2-BD59-A6C34878D82A}">
                    <a16:rowId xmlns:a16="http://schemas.microsoft.com/office/drawing/2014/main" val="1515346735"/>
                  </a:ext>
                </a:extLst>
              </a:tr>
              <a:tr h="731548">
                <a:tc>
                  <a:txBody>
                    <a:bodyPr/>
                    <a:lstStyle/>
                    <a:p>
                      <a:pPr marL="0" marR="0" lvl="0" indent="0" algn="l" rtl="0" hangingPunct="1">
                        <a:lnSpc>
                          <a:spcPct val="100000"/>
                        </a:lnSpc>
                        <a:spcBef>
                          <a:spcPts val="0"/>
                        </a:spcBef>
                        <a:spcAft>
                          <a:spcPts val="0"/>
                        </a:spcAft>
                        <a:buNone/>
                        <a:tabLst/>
                        <a:defRPr spc="0"/>
                      </a:pPr>
                      <a:endParaRPr lang="fr-FR" sz="1400" b="1" i="0" u="none" strike="noStrike" kern="1200" spc="0">
                        <a:solidFill>
                          <a:srgbClr val="000000"/>
                        </a:solidFill>
                        <a:latin typeface="Trebuchet MS" pitchFamily="34"/>
                        <a:ea typeface="Microsoft YaHei" pitchFamily="2"/>
                        <a:cs typeface="Arial" pitchFamily="2"/>
                      </a:endParaRPr>
                    </a:p>
                    <a:p>
                      <a:pPr marL="0" marR="0" lvl="0" indent="0" algn="l" defTabSz="914400" rtl="0" fontAlgn="auto" hangingPunct="1">
                        <a:lnSpc>
                          <a:spcPct val="100000"/>
                        </a:lnSpc>
                        <a:spcBef>
                          <a:spcPts val="0"/>
                        </a:spcBef>
                        <a:spcAft>
                          <a:spcPts val="0"/>
                        </a:spcAft>
                        <a:buNone/>
                        <a:tabLst/>
                        <a:defRPr spc="0"/>
                      </a:pPr>
                      <a:r>
                        <a:rPr lang="fr-FR" sz="1800" b="1" i="0" u="none" strike="noStrike" kern="1200" spc="0">
                          <a:solidFill>
                            <a:srgbClr val="000000"/>
                          </a:solidFill>
                          <a:latin typeface="Trebuchet MS" pitchFamily="34"/>
                          <a:ea typeface="Microsoft YaHei" pitchFamily="2"/>
                          <a:cs typeface="Arial" pitchFamily="2"/>
                        </a:rPr>
                        <a:t>COTISATIONS (National, AURA, UFH,…)</a:t>
                      </a:r>
                    </a:p>
                    <a:p>
                      <a:pPr marL="0" marR="0" lvl="0" indent="0" algn="l" rtl="0" hangingPunct="1">
                        <a:lnSpc>
                          <a:spcPct val="100000"/>
                        </a:lnSpc>
                        <a:spcBef>
                          <a:spcPts val="0"/>
                        </a:spcBef>
                        <a:spcAft>
                          <a:spcPts val="0"/>
                        </a:spcAft>
                        <a:buNone/>
                        <a:tabLst/>
                        <a:defRPr spc="0"/>
                      </a:pPr>
                      <a:endParaRPr lang="fr-FR" sz="1000" b="1" i="0" u="none" strike="noStrike" kern="1200" spc="0">
                        <a:solidFill>
                          <a:srgbClr val="000000"/>
                        </a:solidFill>
                        <a:latin typeface="Trebuchet MS" pitchFamily="34"/>
                        <a:ea typeface="Microsoft YaHei" pitchFamily="2"/>
                        <a:cs typeface="Arial" pitchFamily="2"/>
                      </a:endParaRPr>
                    </a:p>
                  </a:txBody>
                  <a:tcPr/>
                </a:tc>
                <a:tc>
                  <a:txBody>
                    <a:bodyPr/>
                    <a:lstStyle/>
                    <a:p>
                      <a:pPr marL="0" marR="0" lvl="0" indent="0" algn="r" rtl="0" hangingPunct="1">
                        <a:lnSpc>
                          <a:spcPct val="100000"/>
                        </a:lnSpc>
                        <a:spcBef>
                          <a:spcPts val="0"/>
                        </a:spcBef>
                        <a:spcAft>
                          <a:spcPts val="0"/>
                        </a:spcAft>
                        <a:buNone/>
                        <a:tabLst/>
                        <a:defRPr spc="0"/>
                      </a:pPr>
                      <a:r>
                        <a:rPr lang="fr-FR" sz="1800" b="1" i="0" u="none" strike="noStrike" kern="1200" spc="0" dirty="0">
                          <a:solidFill>
                            <a:srgbClr val="000000"/>
                          </a:solidFill>
                          <a:latin typeface="Trebuchet MS" pitchFamily="34"/>
                          <a:ea typeface="Microsoft YaHei" pitchFamily="2"/>
                          <a:cs typeface="Arial" pitchFamily="2"/>
                        </a:rPr>
                        <a:t>19325 €</a:t>
                      </a:r>
                    </a:p>
                    <a:p>
                      <a:pPr marL="0" marR="0" lvl="0" indent="0" algn="r" rtl="0" hangingPunct="1">
                        <a:lnSpc>
                          <a:spcPct val="100000"/>
                        </a:lnSpc>
                        <a:spcBef>
                          <a:spcPts val="0"/>
                        </a:spcBef>
                        <a:spcAft>
                          <a:spcPts val="0"/>
                        </a:spcAft>
                        <a:buNone/>
                        <a:tabLst/>
                        <a:defRPr spc="0"/>
                      </a:pPr>
                      <a:endParaRPr lang="fr-FR" sz="1800" b="1" i="0" u="none" strike="noStrike" kern="1200" spc="0" dirty="0">
                        <a:solidFill>
                          <a:srgbClr val="000000"/>
                        </a:solidFill>
                        <a:latin typeface="Trebuchet MS" pitchFamily="34"/>
                        <a:ea typeface="Microsoft YaHei" pitchFamily="2"/>
                        <a:cs typeface="Arial" pitchFamily="2"/>
                      </a:endParaRPr>
                    </a:p>
                  </a:txBody>
                  <a:tcPr/>
                </a:tc>
                <a:extLst>
                  <a:ext uri="{0D108BD9-81ED-4DB2-BD59-A6C34878D82A}">
                    <a16:rowId xmlns:a16="http://schemas.microsoft.com/office/drawing/2014/main" val="2613198438"/>
                  </a:ext>
                </a:extLst>
              </a:tr>
              <a:tr h="635760">
                <a:tc>
                  <a:txBody>
                    <a:bodyPr/>
                    <a:lstStyle/>
                    <a:p>
                      <a:pPr marL="0" marR="0" lvl="0" indent="0" algn="l" rtl="0" hangingPunct="1">
                        <a:lnSpc>
                          <a:spcPct val="100000"/>
                        </a:lnSpc>
                        <a:spcBef>
                          <a:spcPts val="0"/>
                        </a:spcBef>
                        <a:spcAft>
                          <a:spcPts val="0"/>
                        </a:spcAft>
                        <a:buNone/>
                        <a:tabLst/>
                        <a:defRPr spc="0"/>
                      </a:pPr>
                      <a:r>
                        <a:rPr lang="fr-FR" sz="1800" b="1" i="0" u="none" strike="noStrike" kern="1200" spc="0">
                          <a:solidFill>
                            <a:srgbClr val="000000"/>
                          </a:solidFill>
                          <a:latin typeface="Trebuchet MS" pitchFamily="34"/>
                          <a:ea typeface="Microsoft YaHei" pitchFamily="2"/>
                          <a:cs typeface="Arial" pitchFamily="2"/>
                        </a:rPr>
                        <a:t>FONCTIONNEMENT (informatique, téléphone,  loyers, courriers,…)</a:t>
                      </a:r>
                    </a:p>
                  </a:txBody>
                  <a:tcPr/>
                </a:tc>
                <a:tc>
                  <a:txBody>
                    <a:bodyPr/>
                    <a:lstStyle/>
                    <a:p>
                      <a:pPr marL="0" marR="0" lvl="0" indent="0" algn="r" rtl="0" hangingPunct="1">
                        <a:lnSpc>
                          <a:spcPct val="100000"/>
                        </a:lnSpc>
                        <a:spcBef>
                          <a:spcPts val="0"/>
                        </a:spcBef>
                        <a:spcAft>
                          <a:spcPts val="0"/>
                        </a:spcAft>
                        <a:buNone/>
                        <a:tabLst/>
                        <a:defRPr spc="0"/>
                      </a:pPr>
                      <a:r>
                        <a:rPr lang="fr-FR" sz="1800" b="1" i="0" u="none" strike="noStrike" kern="1200" spc="0" dirty="0">
                          <a:solidFill>
                            <a:srgbClr val="000000"/>
                          </a:solidFill>
                          <a:latin typeface="Trebuchet MS" pitchFamily="34"/>
                          <a:ea typeface="Microsoft YaHei" pitchFamily="2"/>
                          <a:cs typeface="Arial" pitchFamily="2"/>
                        </a:rPr>
                        <a:t>6611 €</a:t>
                      </a:r>
                    </a:p>
                  </a:txBody>
                  <a:tcPr/>
                </a:tc>
                <a:extLst>
                  <a:ext uri="{0D108BD9-81ED-4DB2-BD59-A6C34878D82A}">
                    <a16:rowId xmlns:a16="http://schemas.microsoft.com/office/drawing/2014/main" val="2677776610"/>
                  </a:ext>
                </a:extLst>
              </a:tr>
              <a:tr h="541162">
                <a:tc>
                  <a:txBody>
                    <a:bodyPr/>
                    <a:lstStyle/>
                    <a:p>
                      <a:pPr marL="0" marR="0" lvl="0" indent="0" algn="l" rtl="0" hangingPunct="1">
                        <a:lnSpc>
                          <a:spcPct val="100000"/>
                        </a:lnSpc>
                        <a:spcBef>
                          <a:spcPts val="0"/>
                        </a:spcBef>
                        <a:spcAft>
                          <a:spcPts val="0"/>
                        </a:spcAft>
                        <a:buNone/>
                        <a:tabLst/>
                        <a:defRPr spc="0"/>
                      </a:pPr>
                      <a:r>
                        <a:rPr lang="fr-FR" sz="1800" b="1" i="0" u="none" strike="noStrike" kern="1200" spc="0">
                          <a:solidFill>
                            <a:srgbClr val="000000"/>
                          </a:solidFill>
                          <a:latin typeface="Trebuchet MS" pitchFamily="34"/>
                          <a:ea typeface="Microsoft YaHei" pitchFamily="2"/>
                          <a:cs typeface="Arial" pitchFamily="2"/>
                        </a:rPr>
                        <a:t>Secretariat</a:t>
                      </a:r>
                    </a:p>
                  </a:txBody>
                  <a:tcPr/>
                </a:tc>
                <a:tc>
                  <a:txBody>
                    <a:bodyPr/>
                    <a:lstStyle/>
                    <a:p>
                      <a:pPr marL="0" marR="0" lvl="0" indent="0" algn="r" rtl="0" hangingPunct="1">
                        <a:lnSpc>
                          <a:spcPct val="100000"/>
                        </a:lnSpc>
                        <a:spcBef>
                          <a:spcPts val="0"/>
                        </a:spcBef>
                        <a:spcAft>
                          <a:spcPts val="0"/>
                        </a:spcAft>
                        <a:buNone/>
                        <a:tabLst/>
                        <a:defRPr spc="0"/>
                      </a:pPr>
                      <a:r>
                        <a:rPr lang="fr-FR" sz="1800" b="1" i="0" u="none" strike="noStrike" kern="1200" spc="0" dirty="0">
                          <a:solidFill>
                            <a:srgbClr val="000000"/>
                          </a:solidFill>
                          <a:latin typeface="Trebuchet MS" pitchFamily="34"/>
                          <a:ea typeface="Microsoft YaHei" pitchFamily="2"/>
                          <a:cs typeface="Arial" pitchFamily="2"/>
                        </a:rPr>
                        <a:t>3227 €</a:t>
                      </a:r>
                    </a:p>
                  </a:txBody>
                  <a:tcPr/>
                </a:tc>
                <a:extLst>
                  <a:ext uri="{0D108BD9-81ED-4DB2-BD59-A6C34878D82A}">
                    <a16:rowId xmlns:a16="http://schemas.microsoft.com/office/drawing/2014/main" val="3127312565"/>
                  </a:ext>
                </a:extLst>
              </a:tr>
              <a:tr h="541162">
                <a:tc>
                  <a:txBody>
                    <a:bodyPr/>
                    <a:lstStyle/>
                    <a:p>
                      <a:pPr marL="0" marR="0" lvl="0" indent="0" algn="l" rtl="0" hangingPunct="1">
                        <a:lnSpc>
                          <a:spcPct val="100000"/>
                        </a:lnSpc>
                        <a:spcBef>
                          <a:spcPts val="0"/>
                        </a:spcBef>
                        <a:spcAft>
                          <a:spcPts val="0"/>
                        </a:spcAft>
                        <a:buNone/>
                        <a:tabLst/>
                        <a:defRPr spc="0"/>
                      </a:pPr>
                      <a:r>
                        <a:rPr lang="fr-FR" sz="1800" b="1" i="0" u="none" strike="noStrike" kern="1200" spc="0">
                          <a:solidFill>
                            <a:srgbClr val="000000"/>
                          </a:solidFill>
                          <a:latin typeface="Trebuchet MS" pitchFamily="34"/>
                          <a:ea typeface="Microsoft YaHei" pitchFamily="2"/>
                          <a:cs typeface="Arial" pitchFamily="2"/>
                        </a:rPr>
                        <a:t>ASSURANCES (RC, Assistance juridique,…)</a:t>
                      </a:r>
                    </a:p>
                  </a:txBody>
                  <a:tcPr/>
                </a:tc>
                <a:tc>
                  <a:txBody>
                    <a:bodyPr/>
                    <a:lstStyle/>
                    <a:p>
                      <a:pPr marL="0" marR="0" lvl="0" indent="0" algn="r" rtl="0" hangingPunct="1">
                        <a:lnSpc>
                          <a:spcPct val="100000"/>
                        </a:lnSpc>
                        <a:spcBef>
                          <a:spcPts val="0"/>
                        </a:spcBef>
                        <a:spcAft>
                          <a:spcPts val="0"/>
                        </a:spcAft>
                        <a:buNone/>
                        <a:tabLst/>
                        <a:defRPr spc="0"/>
                      </a:pPr>
                      <a:r>
                        <a:rPr lang="fr-FR" sz="1800" b="1" i="0" u="none" strike="noStrike" kern="1200" spc="0" dirty="0">
                          <a:solidFill>
                            <a:srgbClr val="000000"/>
                          </a:solidFill>
                          <a:latin typeface="Trebuchet MS" pitchFamily="34"/>
                          <a:ea typeface="Microsoft YaHei" pitchFamily="2"/>
                          <a:cs typeface="Arial" pitchFamily="2"/>
                        </a:rPr>
                        <a:t>8319 €</a:t>
                      </a:r>
                    </a:p>
                  </a:txBody>
                  <a:tcPr/>
                </a:tc>
                <a:extLst>
                  <a:ext uri="{0D108BD9-81ED-4DB2-BD59-A6C34878D82A}">
                    <a16:rowId xmlns:a16="http://schemas.microsoft.com/office/drawing/2014/main" val="1543136693"/>
                  </a:ext>
                </a:extLst>
              </a:tr>
              <a:tr h="541162">
                <a:tc>
                  <a:txBody>
                    <a:bodyPr/>
                    <a:lstStyle/>
                    <a:p>
                      <a:pPr marL="0" marR="0" lvl="0" indent="0" algn="l" rtl="0" hangingPunct="1">
                        <a:lnSpc>
                          <a:spcPct val="100000"/>
                        </a:lnSpc>
                        <a:spcBef>
                          <a:spcPts val="0"/>
                        </a:spcBef>
                        <a:spcAft>
                          <a:spcPts val="0"/>
                        </a:spcAft>
                        <a:buNone/>
                        <a:tabLst/>
                        <a:defRPr spc="0"/>
                      </a:pPr>
                      <a:r>
                        <a:rPr lang="fr-FR" sz="1800" b="1" i="0" u="none" strike="noStrike" kern="1200" spc="0">
                          <a:solidFill>
                            <a:srgbClr val="000000"/>
                          </a:solidFill>
                          <a:latin typeface="Trebuchet MS" pitchFamily="34"/>
                          <a:ea typeface="Microsoft YaHei" pitchFamily="2"/>
                          <a:cs typeface="Arial" pitchFamily="2"/>
                        </a:rPr>
                        <a:t>Abonnements revues Forêts de France</a:t>
                      </a:r>
                    </a:p>
                  </a:txBody>
                  <a:tcPr/>
                </a:tc>
                <a:tc>
                  <a:txBody>
                    <a:bodyPr/>
                    <a:lstStyle/>
                    <a:p>
                      <a:pPr marL="0" marR="0" lvl="0" indent="0" algn="r" rtl="0" hangingPunct="1">
                        <a:lnSpc>
                          <a:spcPct val="100000"/>
                        </a:lnSpc>
                        <a:spcBef>
                          <a:spcPts val="0"/>
                        </a:spcBef>
                        <a:spcAft>
                          <a:spcPts val="0"/>
                        </a:spcAft>
                        <a:buNone/>
                        <a:tabLst/>
                        <a:defRPr spc="0"/>
                      </a:pPr>
                      <a:r>
                        <a:rPr lang="fr-FR" sz="1800" b="1" i="0" u="none" strike="noStrike" kern="1200" spc="0" dirty="0">
                          <a:solidFill>
                            <a:srgbClr val="000000"/>
                          </a:solidFill>
                          <a:latin typeface="Trebuchet MS" pitchFamily="34"/>
                          <a:ea typeface="Microsoft YaHei" pitchFamily="2"/>
                          <a:cs typeface="Arial" pitchFamily="2"/>
                        </a:rPr>
                        <a:t>15440 €</a:t>
                      </a:r>
                    </a:p>
                  </a:txBody>
                  <a:tcPr/>
                </a:tc>
                <a:extLst>
                  <a:ext uri="{0D108BD9-81ED-4DB2-BD59-A6C34878D82A}">
                    <a16:rowId xmlns:a16="http://schemas.microsoft.com/office/drawing/2014/main" val="2345156311"/>
                  </a:ext>
                </a:extLst>
              </a:tr>
              <a:tr h="613245">
                <a:tc>
                  <a:txBody>
                    <a:bodyPr/>
                    <a:lstStyle/>
                    <a:p>
                      <a:pPr marL="0" marR="0" lvl="0" indent="0" algn="l" rtl="0" hangingPunct="1">
                        <a:lnSpc>
                          <a:spcPct val="100000"/>
                        </a:lnSpc>
                        <a:spcBef>
                          <a:spcPts val="0"/>
                        </a:spcBef>
                        <a:spcAft>
                          <a:spcPts val="0"/>
                        </a:spcAft>
                        <a:buNone/>
                        <a:tabLst/>
                        <a:defRPr spc="0"/>
                      </a:pPr>
                      <a:r>
                        <a:rPr lang="fr-FR" sz="1800" b="1" i="0" u="none" strike="noStrike" kern="1200" spc="0" dirty="0">
                          <a:solidFill>
                            <a:srgbClr val="000000"/>
                          </a:solidFill>
                          <a:latin typeface="Trebuchet MS" pitchFamily="34"/>
                          <a:ea typeface="Microsoft YaHei" pitchFamily="2"/>
                          <a:cs typeface="Arial" pitchFamily="2"/>
                        </a:rPr>
                        <a:t>Frais divers (déplacement, AG, CA, panneaux, almanach, …)</a:t>
                      </a:r>
                    </a:p>
                  </a:txBody>
                  <a:tcPr/>
                </a:tc>
                <a:tc>
                  <a:txBody>
                    <a:bodyPr/>
                    <a:lstStyle/>
                    <a:p>
                      <a:pPr marL="0" marR="0" lvl="0" indent="0" algn="r" rtl="0" hangingPunct="1">
                        <a:lnSpc>
                          <a:spcPct val="100000"/>
                        </a:lnSpc>
                        <a:spcBef>
                          <a:spcPts val="0"/>
                        </a:spcBef>
                        <a:spcAft>
                          <a:spcPts val="0"/>
                        </a:spcAft>
                        <a:buNone/>
                        <a:tabLst/>
                        <a:defRPr spc="0"/>
                      </a:pPr>
                      <a:r>
                        <a:rPr lang="fr-FR" sz="1800" b="1" i="0" u="none" strike="noStrike" kern="1200" spc="0" dirty="0">
                          <a:solidFill>
                            <a:srgbClr val="000000"/>
                          </a:solidFill>
                          <a:latin typeface="Trebuchet MS" pitchFamily="34"/>
                          <a:ea typeface="Microsoft YaHei" pitchFamily="2"/>
                          <a:cs typeface="Arial" pitchFamily="2"/>
                        </a:rPr>
                        <a:t>19106 €</a:t>
                      </a:r>
                    </a:p>
                  </a:txBody>
                  <a:tcPr/>
                </a:tc>
                <a:extLst>
                  <a:ext uri="{0D108BD9-81ED-4DB2-BD59-A6C34878D82A}">
                    <a16:rowId xmlns:a16="http://schemas.microsoft.com/office/drawing/2014/main" val="704340067"/>
                  </a:ext>
                </a:extLst>
              </a:tr>
              <a:tr h="543230">
                <a:tc>
                  <a:txBody>
                    <a:bodyPr/>
                    <a:lstStyle/>
                    <a:p>
                      <a:pPr marL="0" marR="0" lvl="0" indent="0" algn="l" rtl="0" hangingPunct="1">
                        <a:lnSpc>
                          <a:spcPct val="100000"/>
                        </a:lnSpc>
                        <a:spcBef>
                          <a:spcPts val="0"/>
                        </a:spcBef>
                        <a:spcAft>
                          <a:spcPts val="0"/>
                        </a:spcAft>
                        <a:buNone/>
                        <a:tabLst/>
                        <a:defRPr spc="0"/>
                      </a:pPr>
                      <a:r>
                        <a:rPr lang="fr-FR" sz="1800" b="1" i="0" u="none" strike="noStrike" kern="1200" spc="0" dirty="0">
                          <a:solidFill>
                            <a:srgbClr val="000000"/>
                          </a:solidFill>
                          <a:latin typeface="Trebuchet MS" pitchFamily="34"/>
                          <a:ea typeface="Microsoft YaHei" pitchFamily="2"/>
                          <a:cs typeface="Arial" pitchFamily="2"/>
                        </a:rPr>
                        <a:t>Procédure judiciaire chasse</a:t>
                      </a:r>
                    </a:p>
                  </a:txBody>
                  <a:tcPr/>
                </a:tc>
                <a:tc>
                  <a:txBody>
                    <a:bodyPr/>
                    <a:lstStyle/>
                    <a:p>
                      <a:pPr marL="0" marR="0" lvl="0" indent="0" algn="r" rtl="0" hangingPunct="1">
                        <a:lnSpc>
                          <a:spcPct val="100000"/>
                        </a:lnSpc>
                        <a:spcBef>
                          <a:spcPts val="0"/>
                        </a:spcBef>
                        <a:spcAft>
                          <a:spcPts val="0"/>
                        </a:spcAft>
                        <a:buNone/>
                        <a:tabLst/>
                        <a:defRPr spc="0"/>
                      </a:pPr>
                      <a:r>
                        <a:rPr lang="fr-FR" sz="1800" b="1" i="0" u="none" strike="noStrike" kern="1200" spc="0" dirty="0">
                          <a:solidFill>
                            <a:srgbClr val="000000"/>
                          </a:solidFill>
                          <a:latin typeface="Trebuchet MS" pitchFamily="34"/>
                          <a:ea typeface="Microsoft YaHei" pitchFamily="2"/>
                          <a:cs typeface="Arial" pitchFamily="2"/>
                        </a:rPr>
                        <a:t>7 323 €</a:t>
                      </a:r>
                    </a:p>
                  </a:txBody>
                  <a:tcPr/>
                </a:tc>
                <a:extLst>
                  <a:ext uri="{0D108BD9-81ED-4DB2-BD59-A6C34878D82A}">
                    <a16:rowId xmlns:a16="http://schemas.microsoft.com/office/drawing/2014/main" val="4250852268"/>
                  </a:ext>
                </a:extLst>
              </a:tr>
              <a:tr h="552192">
                <a:tc>
                  <a:txBody>
                    <a:bodyPr/>
                    <a:lstStyle/>
                    <a:p>
                      <a:pPr marL="0" marR="0" lvl="0" indent="0" algn="l" rtl="0" hangingPunct="1">
                        <a:lnSpc>
                          <a:spcPct val="100000"/>
                        </a:lnSpc>
                        <a:spcBef>
                          <a:spcPts val="0"/>
                        </a:spcBef>
                        <a:spcAft>
                          <a:spcPts val="0"/>
                        </a:spcAft>
                        <a:buNone/>
                        <a:tabLst/>
                        <a:defRPr spc="0"/>
                      </a:pPr>
                      <a:r>
                        <a:rPr lang="fr-FR" sz="2600" b="1" i="0" u="none" strike="noStrike" kern="1200" spc="0">
                          <a:solidFill>
                            <a:srgbClr val="000000"/>
                          </a:solidFill>
                          <a:latin typeface="Trebuchet MS" pitchFamily="34"/>
                          <a:ea typeface="Microsoft YaHei" pitchFamily="2"/>
                          <a:cs typeface="Arial" pitchFamily="2"/>
                        </a:rPr>
                        <a:t>TOTAL</a:t>
                      </a:r>
                    </a:p>
                  </a:txBody>
                  <a:tcPr/>
                </a:tc>
                <a:tc>
                  <a:txBody>
                    <a:bodyPr/>
                    <a:lstStyle/>
                    <a:p>
                      <a:pPr marL="0" marR="0" lvl="0" indent="0" algn="r" rtl="0" hangingPunct="1">
                        <a:lnSpc>
                          <a:spcPct val="100000"/>
                        </a:lnSpc>
                        <a:spcBef>
                          <a:spcPts val="0"/>
                        </a:spcBef>
                        <a:spcAft>
                          <a:spcPts val="0"/>
                        </a:spcAft>
                        <a:buNone/>
                        <a:tabLst/>
                        <a:defRPr spc="0"/>
                      </a:pPr>
                      <a:r>
                        <a:rPr lang="fr-FR" sz="2600" b="1" i="0" u="none" strike="noStrike" kern="1200" spc="0" dirty="0">
                          <a:solidFill>
                            <a:srgbClr val="000000"/>
                          </a:solidFill>
                          <a:latin typeface="Trebuchet MS" pitchFamily="34"/>
                          <a:ea typeface="Microsoft YaHei" pitchFamily="2"/>
                          <a:cs typeface="Arial" pitchFamily="2"/>
                        </a:rPr>
                        <a:t>79351 €</a:t>
                      </a:r>
                    </a:p>
                  </a:txBody>
                  <a:tcPr/>
                </a:tc>
                <a:extLst>
                  <a:ext uri="{0D108BD9-81ED-4DB2-BD59-A6C34878D82A}">
                    <a16:rowId xmlns:a16="http://schemas.microsoft.com/office/drawing/2014/main" val="1943643313"/>
                  </a:ext>
                </a:extLst>
              </a:tr>
            </a:tbl>
          </a:graphicData>
        </a:graphic>
      </p:graphicFrame>
      <p:pic>
        <p:nvPicPr>
          <p:cNvPr id="4" name="Image 3">
            <a:extLst>
              <a:ext uri="{FF2B5EF4-FFF2-40B4-BE49-F238E27FC236}">
                <a16:creationId xmlns:a16="http://schemas.microsoft.com/office/drawing/2014/main" id="{A0A80109-8179-74A5-EFBF-ABF1CD85D693}"/>
              </a:ext>
            </a:extLst>
          </p:cNvPr>
          <p:cNvPicPr>
            <a:picLocks noChangeAspect="1"/>
          </p:cNvPicPr>
          <p:nvPr/>
        </p:nvPicPr>
        <p:blipFill>
          <a:blip r:embed="rId3">
            <a:lum/>
            <a:alphaModFix/>
          </a:blip>
          <a:srcRect/>
          <a:stretch>
            <a:fillRect/>
          </a:stretch>
        </p:blipFill>
        <p:spPr>
          <a:xfrm>
            <a:off x="0" y="0"/>
            <a:ext cx="1994397" cy="1504800"/>
          </a:xfrm>
          <a:prstGeom prst="rect">
            <a:avLst/>
          </a:prstGeom>
          <a:noFill/>
          <a:ln cap="flat">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page13">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09BE7F3-8B35-09DC-0D11-108CE68C19C9}"/>
              </a:ext>
            </a:extLst>
          </p:cNvPr>
          <p:cNvSpPr txBox="1">
            <a:spLocks noGrp="1"/>
          </p:cNvSpPr>
          <p:nvPr>
            <p:ph type="title" idx="4294967295"/>
          </p:nvPr>
        </p:nvSpPr>
        <p:spPr/>
        <p:txBody>
          <a:bodyPr/>
          <a:lstStyle/>
          <a:p>
            <a:pPr lvl="0" hangingPunct="1"/>
            <a:r>
              <a:rPr lang="fr-FR" sz="4000" dirty="0">
                <a:solidFill>
                  <a:srgbClr val="000000"/>
                </a:solidFill>
                <a:latin typeface="Comic Sans MS" pitchFamily="66"/>
              </a:rPr>
              <a:t>RESULTAT 2025</a:t>
            </a:r>
          </a:p>
        </p:txBody>
      </p:sp>
      <p:graphicFrame>
        <p:nvGraphicFramePr>
          <p:cNvPr id="3" name="Tableau 2">
            <a:extLst>
              <a:ext uri="{FF2B5EF4-FFF2-40B4-BE49-F238E27FC236}">
                <a16:creationId xmlns:a16="http://schemas.microsoft.com/office/drawing/2014/main" id="{E48ED3C3-8577-1809-ABDE-57C6B1C505EE}"/>
              </a:ext>
            </a:extLst>
          </p:cNvPr>
          <p:cNvGraphicFramePr>
            <a:graphicFrameLocks noGrp="1"/>
          </p:cNvGraphicFramePr>
          <p:nvPr>
            <p:extLst>
              <p:ext uri="{D42A27DB-BD31-4B8C-83A1-F6EECF244321}">
                <p14:modId xmlns:p14="http://schemas.microsoft.com/office/powerpoint/2010/main" val="1982882608"/>
              </p:ext>
            </p:extLst>
          </p:nvPr>
        </p:nvGraphicFramePr>
        <p:xfrm>
          <a:off x="1042196" y="3584164"/>
          <a:ext cx="7643158" cy="1669328"/>
        </p:xfrm>
        <a:graphic>
          <a:graphicData uri="http://schemas.openxmlformats.org/drawingml/2006/table">
            <a:tbl>
              <a:tblPr>
                <a:effectLst/>
              </a:tblPr>
              <a:tblGrid>
                <a:gridCol w="4425476">
                  <a:extLst>
                    <a:ext uri="{9D8B030D-6E8A-4147-A177-3AD203B41FA5}">
                      <a16:colId xmlns:a16="http://schemas.microsoft.com/office/drawing/2014/main" val="289779173"/>
                    </a:ext>
                  </a:extLst>
                </a:gridCol>
                <a:gridCol w="3217682">
                  <a:extLst>
                    <a:ext uri="{9D8B030D-6E8A-4147-A177-3AD203B41FA5}">
                      <a16:colId xmlns:a16="http://schemas.microsoft.com/office/drawing/2014/main" val="2407113735"/>
                    </a:ext>
                  </a:extLst>
                </a:gridCol>
              </a:tblGrid>
              <a:tr h="540721">
                <a:tc>
                  <a:txBody>
                    <a:bodyPr/>
                    <a:lstStyle/>
                    <a:p>
                      <a:pPr marL="0" marR="0" lvl="0" indent="0" algn="l" rtl="0" hangingPunct="1">
                        <a:lnSpc>
                          <a:spcPct val="100000"/>
                        </a:lnSpc>
                        <a:spcBef>
                          <a:spcPts val="0"/>
                        </a:spcBef>
                        <a:spcAft>
                          <a:spcPts val="0"/>
                        </a:spcAft>
                        <a:buNone/>
                        <a:tabLst/>
                        <a:defRPr b="0" i="0" u="none" strike="noStrike" spc="0">
                          <a:solidFill>
                            <a:srgbClr val="000000"/>
                          </a:solidFill>
                        </a:defRPr>
                      </a:pPr>
                      <a:r>
                        <a:rPr lang="fr-FR" sz="2800" b="1" i="0" u="none" strike="noStrike" kern="1200" spc="0">
                          <a:solidFill>
                            <a:srgbClr val="000000"/>
                          </a:solidFill>
                          <a:latin typeface="Trebuchet MS" pitchFamily="34"/>
                          <a:ea typeface="Microsoft YaHei" pitchFamily="2"/>
                          <a:cs typeface="Arial" pitchFamily="2"/>
                        </a:rPr>
                        <a:t>RECETTES</a:t>
                      </a:r>
                    </a:p>
                  </a:txBody>
                  <a:tcPr/>
                </a:tc>
                <a:tc>
                  <a:txBody>
                    <a:bodyPr/>
                    <a:lstStyle/>
                    <a:p>
                      <a:pPr marL="0" marR="0" lvl="0" indent="0" algn="r" rtl="0" hangingPunct="1">
                        <a:lnSpc>
                          <a:spcPct val="100000"/>
                        </a:lnSpc>
                        <a:spcBef>
                          <a:spcPts val="0"/>
                        </a:spcBef>
                        <a:spcAft>
                          <a:spcPts val="0"/>
                        </a:spcAft>
                        <a:buNone/>
                        <a:tabLst/>
                        <a:defRPr spc="0"/>
                      </a:pPr>
                      <a:r>
                        <a:rPr lang="fr-FR" sz="2400" b="1" i="0" u="none" strike="noStrike" kern="1200" spc="0" dirty="0">
                          <a:solidFill>
                            <a:srgbClr val="000000"/>
                          </a:solidFill>
                          <a:latin typeface="Trebuchet MS" pitchFamily="34"/>
                          <a:ea typeface="Microsoft YaHei" pitchFamily="2"/>
                          <a:cs typeface="Arial" pitchFamily="2"/>
                        </a:rPr>
                        <a:t>78285 €</a:t>
                      </a:r>
                      <a:endParaRPr lang="fr-FR" sz="2000" b="1" i="0" u="none" strike="noStrike" kern="1200" spc="0" dirty="0">
                        <a:solidFill>
                          <a:srgbClr val="000000"/>
                        </a:solidFill>
                        <a:latin typeface="Trebuchet MS" pitchFamily="34"/>
                        <a:ea typeface="Microsoft YaHei" pitchFamily="2"/>
                        <a:cs typeface="Arial" pitchFamily="2"/>
                      </a:endParaRPr>
                    </a:p>
                  </a:txBody>
                  <a:tcPr/>
                </a:tc>
                <a:extLst>
                  <a:ext uri="{0D108BD9-81ED-4DB2-BD59-A6C34878D82A}">
                    <a16:rowId xmlns:a16="http://schemas.microsoft.com/office/drawing/2014/main" val="211988274"/>
                  </a:ext>
                </a:extLst>
              </a:tr>
              <a:tr h="563764">
                <a:tc>
                  <a:txBody>
                    <a:bodyPr/>
                    <a:lstStyle/>
                    <a:p>
                      <a:pPr marL="0" marR="0" lvl="0" indent="0" algn="l" rtl="0" hangingPunct="1">
                        <a:lnSpc>
                          <a:spcPct val="100000"/>
                        </a:lnSpc>
                        <a:spcBef>
                          <a:spcPts val="0"/>
                        </a:spcBef>
                        <a:spcAft>
                          <a:spcPts val="0"/>
                        </a:spcAft>
                        <a:buNone/>
                        <a:tabLst/>
                        <a:defRPr spc="0"/>
                      </a:pPr>
                      <a:r>
                        <a:rPr lang="fr-FR" sz="2800" b="1" i="0" u="none" strike="noStrike" kern="1200" spc="0">
                          <a:solidFill>
                            <a:srgbClr val="000000"/>
                          </a:solidFill>
                          <a:latin typeface="Trebuchet MS" pitchFamily="34"/>
                          <a:ea typeface="Microsoft YaHei" pitchFamily="2"/>
                          <a:cs typeface="Arial" pitchFamily="2"/>
                        </a:rPr>
                        <a:t>DEPENSES</a:t>
                      </a:r>
                    </a:p>
                  </a:txBody>
                  <a:tcPr/>
                </a:tc>
                <a:tc>
                  <a:txBody>
                    <a:bodyPr/>
                    <a:lstStyle/>
                    <a:p>
                      <a:pPr marL="0" marR="0" lvl="0" indent="0" algn="r" rtl="0" hangingPunct="1">
                        <a:lnSpc>
                          <a:spcPct val="100000"/>
                        </a:lnSpc>
                        <a:spcBef>
                          <a:spcPts val="0"/>
                        </a:spcBef>
                        <a:spcAft>
                          <a:spcPts val="0"/>
                        </a:spcAft>
                        <a:buNone/>
                        <a:tabLst/>
                        <a:defRPr spc="0"/>
                      </a:pPr>
                      <a:r>
                        <a:rPr lang="fr-FR" sz="2400" b="1" i="0" u="none" strike="noStrike" kern="1200" spc="0" dirty="0">
                          <a:solidFill>
                            <a:srgbClr val="000000"/>
                          </a:solidFill>
                          <a:latin typeface="Trebuchet MS" pitchFamily="34"/>
                          <a:ea typeface="Microsoft YaHei" pitchFamily="2"/>
                          <a:cs typeface="Arial" pitchFamily="2"/>
                        </a:rPr>
                        <a:t>79351 €</a:t>
                      </a:r>
                    </a:p>
                  </a:txBody>
                  <a:tcPr/>
                </a:tc>
                <a:extLst>
                  <a:ext uri="{0D108BD9-81ED-4DB2-BD59-A6C34878D82A}">
                    <a16:rowId xmlns:a16="http://schemas.microsoft.com/office/drawing/2014/main" val="4158569823"/>
                  </a:ext>
                </a:extLst>
              </a:tr>
              <a:tr h="564843">
                <a:tc>
                  <a:txBody>
                    <a:bodyPr/>
                    <a:lstStyle/>
                    <a:p>
                      <a:pPr marL="0" marR="0" lvl="0" indent="0" algn="l" rtl="0" hangingPunct="1">
                        <a:lnSpc>
                          <a:spcPct val="100000"/>
                        </a:lnSpc>
                        <a:spcBef>
                          <a:spcPts val="0"/>
                        </a:spcBef>
                        <a:spcAft>
                          <a:spcPts val="0"/>
                        </a:spcAft>
                        <a:buNone/>
                        <a:tabLst/>
                        <a:defRPr spc="0"/>
                      </a:pPr>
                      <a:r>
                        <a:rPr lang="fr-FR" sz="2800" b="1" i="0" u="none" strike="noStrike" kern="1200" spc="0">
                          <a:solidFill>
                            <a:srgbClr val="000000"/>
                          </a:solidFill>
                          <a:latin typeface="Trebuchet MS" pitchFamily="34"/>
                          <a:ea typeface="Microsoft YaHei" pitchFamily="2"/>
                          <a:cs typeface="Arial" pitchFamily="2"/>
                        </a:rPr>
                        <a:t>RESULTAT</a:t>
                      </a:r>
                    </a:p>
                  </a:txBody>
                  <a:tcPr/>
                </a:tc>
                <a:tc>
                  <a:txBody>
                    <a:bodyPr/>
                    <a:lstStyle/>
                    <a:p>
                      <a:pPr marL="0" marR="0" lvl="0" indent="0" algn="r" rtl="0" hangingPunct="1">
                        <a:lnSpc>
                          <a:spcPct val="100000"/>
                        </a:lnSpc>
                        <a:spcBef>
                          <a:spcPts val="0"/>
                        </a:spcBef>
                        <a:spcAft>
                          <a:spcPts val="0"/>
                        </a:spcAft>
                        <a:buNone/>
                        <a:tabLst/>
                        <a:defRPr spc="0"/>
                      </a:pPr>
                      <a:r>
                        <a:rPr lang="fr-FR" sz="2800" b="1" i="0" u="none" strike="noStrike" kern="1200" spc="0" dirty="0">
                          <a:solidFill>
                            <a:srgbClr val="FF0000"/>
                          </a:solidFill>
                          <a:latin typeface="Trebuchet MS" pitchFamily="34"/>
                          <a:ea typeface="Microsoft YaHei" pitchFamily="2"/>
                          <a:cs typeface="Arial" pitchFamily="2"/>
                        </a:rPr>
                        <a:t>- 1066 €</a:t>
                      </a:r>
                    </a:p>
                  </a:txBody>
                  <a:tcPr/>
                </a:tc>
                <a:extLst>
                  <a:ext uri="{0D108BD9-81ED-4DB2-BD59-A6C34878D82A}">
                    <a16:rowId xmlns:a16="http://schemas.microsoft.com/office/drawing/2014/main" val="3185000665"/>
                  </a:ext>
                </a:extLst>
              </a:tr>
            </a:tbl>
          </a:graphicData>
        </a:graphic>
      </p:graphicFrame>
      <p:pic>
        <p:nvPicPr>
          <p:cNvPr id="4" name="Image 3">
            <a:extLst>
              <a:ext uri="{FF2B5EF4-FFF2-40B4-BE49-F238E27FC236}">
                <a16:creationId xmlns:a16="http://schemas.microsoft.com/office/drawing/2014/main" id="{6D16565E-EEE3-C1EE-7819-6FD865C9606D}"/>
              </a:ext>
            </a:extLst>
          </p:cNvPr>
          <p:cNvPicPr>
            <a:picLocks noChangeAspect="1"/>
          </p:cNvPicPr>
          <p:nvPr/>
        </p:nvPicPr>
        <p:blipFill>
          <a:blip r:embed="rId3">
            <a:lum/>
            <a:alphaModFix/>
          </a:blip>
          <a:srcRect/>
          <a:stretch>
            <a:fillRect/>
          </a:stretch>
        </p:blipFill>
        <p:spPr>
          <a:xfrm>
            <a:off x="0" y="0"/>
            <a:ext cx="1994397" cy="1504800"/>
          </a:xfrm>
          <a:prstGeom prst="rect">
            <a:avLst/>
          </a:prstGeom>
          <a:noFill/>
          <a:ln cap="flat">
            <a:noFill/>
          </a:ln>
        </p:spPr>
      </p:pic>
      <p:sp>
        <p:nvSpPr>
          <p:cNvPr id="5" name="ZoneTexte 4">
            <a:extLst>
              <a:ext uri="{FF2B5EF4-FFF2-40B4-BE49-F238E27FC236}">
                <a16:creationId xmlns:a16="http://schemas.microsoft.com/office/drawing/2014/main" id="{8CA5B391-BB9B-60A8-363C-55C2030A173B}"/>
              </a:ext>
            </a:extLst>
          </p:cNvPr>
          <p:cNvSpPr txBox="1"/>
          <p:nvPr/>
        </p:nvSpPr>
        <p:spPr>
          <a:xfrm>
            <a:off x="1042196" y="5876547"/>
            <a:ext cx="7643158" cy="1477328"/>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800" b="1" i="0" u="none" strike="noStrike" kern="1200" cap="none" spc="0" baseline="0" dirty="0">
                <a:solidFill>
                  <a:srgbClr val="000000"/>
                </a:solidFill>
                <a:uFillTx/>
                <a:latin typeface="Aptos"/>
              </a:rPr>
              <a:t>Conclusion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dirty="0">
              <a:solidFill>
                <a:srgbClr val="000000"/>
              </a:solidFill>
              <a:uFillTx/>
              <a:latin typeface="Aptos"/>
            </a:endParaRPr>
          </a:p>
          <a:p>
            <a:pPr marL="285750" marR="0" lvl="0" indent="-285750" algn="l" defTabSz="914400" rtl="0" fontAlgn="auto" hangingPunct="1">
              <a:lnSpc>
                <a:spcPct val="100000"/>
              </a:lnSpc>
              <a:spcBef>
                <a:spcPts val="0"/>
              </a:spcBef>
              <a:spcAft>
                <a:spcPts val="0"/>
              </a:spcAft>
              <a:buSzPct val="100000"/>
              <a:buChar char="-"/>
              <a:tabLst/>
              <a:defRPr sz="1800" b="0" i="0" u="none" strike="noStrike" kern="0" cap="none" spc="0" baseline="0">
                <a:solidFill>
                  <a:srgbClr val="000000"/>
                </a:solidFill>
                <a:uFillTx/>
              </a:defRPr>
            </a:pPr>
            <a:r>
              <a:rPr lang="fr-FR" sz="1800" b="1" i="0" u="none" strike="noStrike" kern="1200" cap="none" spc="0" baseline="0" dirty="0">
                <a:solidFill>
                  <a:srgbClr val="000000"/>
                </a:solidFill>
                <a:uFillTx/>
                <a:latin typeface="Aptos"/>
              </a:rPr>
              <a:t>Un résultat légèrement négatif dû à des frais exceptionnels pour la procédure judiciaire </a:t>
            </a:r>
          </a:p>
          <a:p>
            <a:pPr marL="285750" marR="0" lvl="0" indent="-285750" algn="l" defTabSz="914400" rtl="0" fontAlgn="auto" hangingPunct="1">
              <a:lnSpc>
                <a:spcPct val="100000"/>
              </a:lnSpc>
              <a:spcBef>
                <a:spcPts val="0"/>
              </a:spcBef>
              <a:spcAft>
                <a:spcPts val="0"/>
              </a:spcAft>
              <a:buSzPct val="100000"/>
              <a:buChar char="-"/>
              <a:tabLst/>
              <a:defRPr sz="1800" b="0" i="0" u="none" strike="noStrike" kern="0" cap="none" spc="0" baseline="0">
                <a:solidFill>
                  <a:srgbClr val="000000"/>
                </a:solidFill>
                <a:uFillTx/>
              </a:defRPr>
            </a:pPr>
            <a:r>
              <a:rPr lang="fr-FR" sz="1800" b="1" i="0" u="none" strike="noStrike" kern="1200" cap="none" spc="0" baseline="0" dirty="0">
                <a:solidFill>
                  <a:srgbClr val="000000"/>
                </a:solidFill>
                <a:uFillTx/>
                <a:latin typeface="Aptos"/>
              </a:rPr>
              <a:t>Impact très limité sur la trésorerie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page14">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187D19E-7819-88F6-2A45-4B3745505E33}"/>
              </a:ext>
            </a:extLst>
          </p:cNvPr>
          <p:cNvSpPr txBox="1">
            <a:spLocks noGrp="1"/>
          </p:cNvSpPr>
          <p:nvPr>
            <p:ph type="title" idx="4294967295"/>
          </p:nvPr>
        </p:nvSpPr>
        <p:spPr/>
        <p:txBody>
          <a:bodyPr/>
          <a:lstStyle/>
          <a:p>
            <a:pPr lvl="0" hangingPunct="1"/>
            <a:r>
              <a:rPr lang="fr-FR" sz="3600" dirty="0">
                <a:solidFill>
                  <a:srgbClr val="000000"/>
                </a:solidFill>
                <a:latin typeface="Comic Sans MS" pitchFamily="66"/>
              </a:rPr>
              <a:t> Trésorerie</a:t>
            </a:r>
            <a:br>
              <a:rPr lang="fr-FR" sz="3600" dirty="0">
                <a:solidFill>
                  <a:srgbClr val="000000"/>
                </a:solidFill>
                <a:latin typeface="Comic Sans MS" pitchFamily="66"/>
              </a:rPr>
            </a:br>
            <a:r>
              <a:rPr lang="fr-FR" sz="3600" dirty="0">
                <a:solidFill>
                  <a:srgbClr val="000000"/>
                </a:solidFill>
                <a:latin typeface="Comic Sans MS" pitchFamily="66"/>
              </a:rPr>
              <a:t>au 31/12/2025</a:t>
            </a:r>
          </a:p>
        </p:txBody>
      </p:sp>
      <p:graphicFrame>
        <p:nvGraphicFramePr>
          <p:cNvPr id="3" name="Tableau 2">
            <a:extLst>
              <a:ext uri="{FF2B5EF4-FFF2-40B4-BE49-F238E27FC236}">
                <a16:creationId xmlns:a16="http://schemas.microsoft.com/office/drawing/2014/main" id="{0BC9462E-2C76-BB4D-3662-B0EE4CE60A15}"/>
              </a:ext>
            </a:extLst>
          </p:cNvPr>
          <p:cNvGraphicFramePr>
            <a:graphicFrameLocks noGrp="1"/>
          </p:cNvGraphicFramePr>
          <p:nvPr>
            <p:extLst>
              <p:ext uri="{D42A27DB-BD31-4B8C-83A1-F6EECF244321}">
                <p14:modId xmlns:p14="http://schemas.microsoft.com/office/powerpoint/2010/main" val="2141109397"/>
              </p:ext>
            </p:extLst>
          </p:nvPr>
        </p:nvGraphicFramePr>
        <p:xfrm>
          <a:off x="1023579" y="2594522"/>
          <a:ext cx="7616777" cy="3017520"/>
        </p:xfrm>
        <a:graphic>
          <a:graphicData uri="http://schemas.openxmlformats.org/drawingml/2006/table">
            <a:tbl>
              <a:tblPr>
                <a:effectLst/>
              </a:tblPr>
              <a:tblGrid>
                <a:gridCol w="5364638">
                  <a:extLst>
                    <a:ext uri="{9D8B030D-6E8A-4147-A177-3AD203B41FA5}">
                      <a16:colId xmlns:a16="http://schemas.microsoft.com/office/drawing/2014/main" val="2177009568"/>
                    </a:ext>
                  </a:extLst>
                </a:gridCol>
                <a:gridCol w="2252139">
                  <a:extLst>
                    <a:ext uri="{9D8B030D-6E8A-4147-A177-3AD203B41FA5}">
                      <a16:colId xmlns:a16="http://schemas.microsoft.com/office/drawing/2014/main" val="248783200"/>
                    </a:ext>
                  </a:extLst>
                </a:gridCol>
              </a:tblGrid>
              <a:tr h="456201">
                <a:tc>
                  <a:txBody>
                    <a:bodyPr/>
                    <a:lstStyle/>
                    <a:p>
                      <a:pPr marL="0" marR="0" lvl="0" indent="0" algn="l" rtl="0" hangingPunct="1">
                        <a:lnSpc>
                          <a:spcPct val="100000"/>
                        </a:lnSpc>
                        <a:spcBef>
                          <a:spcPts val="0"/>
                        </a:spcBef>
                        <a:spcAft>
                          <a:spcPts val="0"/>
                        </a:spcAft>
                        <a:buNone/>
                        <a:tabLst/>
                        <a:defRPr b="0" i="0" u="none" strike="noStrike" spc="0">
                          <a:solidFill>
                            <a:srgbClr val="000000"/>
                          </a:solidFill>
                        </a:defRPr>
                      </a:pPr>
                      <a:r>
                        <a:rPr lang="fr-FR" sz="2000" b="1" i="0" u="none" strike="noStrike" kern="1200" spc="0">
                          <a:solidFill>
                            <a:srgbClr val="000000"/>
                          </a:solidFill>
                          <a:latin typeface="Trebuchet MS" pitchFamily="34"/>
                          <a:ea typeface="Microsoft YaHei" pitchFamily="2"/>
                          <a:cs typeface="Arial" pitchFamily="2"/>
                        </a:rPr>
                        <a:t>COMPTE SUR LIVRET</a:t>
                      </a:r>
                    </a:p>
                  </a:txBody>
                  <a:tcPr/>
                </a:tc>
                <a:tc>
                  <a:txBody>
                    <a:bodyPr/>
                    <a:lstStyle/>
                    <a:p>
                      <a:pPr marL="0" marR="0" lvl="0" indent="0" algn="r" rtl="0" hangingPunct="1">
                        <a:lnSpc>
                          <a:spcPct val="100000"/>
                        </a:lnSpc>
                        <a:spcBef>
                          <a:spcPts val="0"/>
                        </a:spcBef>
                        <a:spcAft>
                          <a:spcPts val="0"/>
                        </a:spcAft>
                        <a:buNone/>
                        <a:tabLst/>
                        <a:defRPr spc="0"/>
                      </a:pPr>
                      <a:r>
                        <a:rPr lang="fr-FR" sz="2800" b="1" i="0" u="none" strike="noStrike" kern="1200" spc="0">
                          <a:solidFill>
                            <a:srgbClr val="000000"/>
                          </a:solidFill>
                          <a:latin typeface="Trebuchet MS" pitchFamily="34"/>
                          <a:ea typeface="Microsoft YaHei" pitchFamily="2"/>
                          <a:cs typeface="Arial" pitchFamily="2"/>
                        </a:rPr>
                        <a:t>51 €</a:t>
                      </a:r>
                    </a:p>
                  </a:txBody>
                  <a:tcPr/>
                </a:tc>
                <a:extLst>
                  <a:ext uri="{0D108BD9-81ED-4DB2-BD59-A6C34878D82A}">
                    <a16:rowId xmlns:a16="http://schemas.microsoft.com/office/drawing/2014/main" val="1091287846"/>
                  </a:ext>
                </a:extLst>
              </a:tr>
              <a:tr h="456201">
                <a:tc>
                  <a:txBody>
                    <a:bodyPr/>
                    <a:lstStyle/>
                    <a:p>
                      <a:pPr marL="0" marR="0" lvl="0" indent="0" algn="l" rtl="0" hangingPunct="1">
                        <a:lnSpc>
                          <a:spcPct val="100000"/>
                        </a:lnSpc>
                        <a:spcBef>
                          <a:spcPts val="0"/>
                        </a:spcBef>
                        <a:spcAft>
                          <a:spcPts val="0"/>
                        </a:spcAft>
                        <a:buNone/>
                        <a:tabLst/>
                        <a:defRPr spc="0"/>
                      </a:pPr>
                      <a:r>
                        <a:rPr lang="fr-FR" sz="2000" b="1" i="0" u="none" strike="noStrike" kern="1200" spc="0">
                          <a:solidFill>
                            <a:srgbClr val="000000"/>
                          </a:solidFill>
                          <a:latin typeface="Trebuchet MS" pitchFamily="34"/>
                          <a:ea typeface="Microsoft YaHei" pitchFamily="2"/>
                          <a:cs typeface="Arial" pitchFamily="2"/>
                        </a:rPr>
                        <a:t>Livret A</a:t>
                      </a:r>
                    </a:p>
                  </a:txBody>
                  <a:tcPr/>
                </a:tc>
                <a:tc>
                  <a:txBody>
                    <a:bodyPr/>
                    <a:lstStyle/>
                    <a:p>
                      <a:pPr marL="0" marR="0" lvl="0" indent="0" algn="r" rtl="0" hangingPunct="1">
                        <a:lnSpc>
                          <a:spcPct val="100000"/>
                        </a:lnSpc>
                        <a:spcBef>
                          <a:spcPts val="0"/>
                        </a:spcBef>
                        <a:spcAft>
                          <a:spcPts val="0"/>
                        </a:spcAft>
                        <a:buNone/>
                        <a:tabLst/>
                        <a:defRPr spc="0"/>
                      </a:pPr>
                      <a:r>
                        <a:rPr lang="fr-FR" sz="2800" b="1" i="0" u="none" strike="noStrike" kern="1200" spc="0" dirty="0">
                          <a:solidFill>
                            <a:srgbClr val="000000"/>
                          </a:solidFill>
                          <a:latin typeface="Trebuchet MS" pitchFamily="34"/>
                          <a:ea typeface="Microsoft YaHei" pitchFamily="2"/>
                          <a:cs typeface="Arial" pitchFamily="2"/>
                        </a:rPr>
                        <a:t>60 989 €</a:t>
                      </a:r>
                    </a:p>
                  </a:txBody>
                  <a:tcPr/>
                </a:tc>
                <a:extLst>
                  <a:ext uri="{0D108BD9-81ED-4DB2-BD59-A6C34878D82A}">
                    <a16:rowId xmlns:a16="http://schemas.microsoft.com/office/drawing/2014/main" val="116054925"/>
                  </a:ext>
                </a:extLst>
              </a:tr>
              <a:tr h="456201">
                <a:tc>
                  <a:txBody>
                    <a:bodyPr/>
                    <a:lstStyle/>
                    <a:p>
                      <a:pPr marL="0" marR="0" lvl="0" indent="0" algn="l" rtl="0" hangingPunct="1">
                        <a:lnSpc>
                          <a:spcPct val="100000"/>
                        </a:lnSpc>
                        <a:spcBef>
                          <a:spcPts val="0"/>
                        </a:spcBef>
                        <a:spcAft>
                          <a:spcPts val="0"/>
                        </a:spcAft>
                        <a:buNone/>
                        <a:tabLst/>
                        <a:defRPr spc="0"/>
                      </a:pPr>
                      <a:r>
                        <a:rPr lang="fr-FR" sz="2000" b="1" i="0" u="none" strike="noStrike" kern="1200" spc="0">
                          <a:solidFill>
                            <a:srgbClr val="000000"/>
                          </a:solidFill>
                          <a:latin typeface="Trebuchet MS" pitchFamily="34"/>
                          <a:ea typeface="Microsoft YaHei" pitchFamily="2"/>
                          <a:cs typeface="Arial" pitchFamily="2"/>
                        </a:rPr>
                        <a:t>PARTS SOCIALES CA</a:t>
                      </a:r>
                    </a:p>
                  </a:txBody>
                  <a:tcPr/>
                </a:tc>
                <a:tc>
                  <a:txBody>
                    <a:bodyPr/>
                    <a:lstStyle/>
                    <a:p>
                      <a:pPr marL="0" marR="0" lvl="0" indent="0" algn="r" rtl="0" hangingPunct="1">
                        <a:lnSpc>
                          <a:spcPct val="100000"/>
                        </a:lnSpc>
                        <a:spcBef>
                          <a:spcPts val="0"/>
                        </a:spcBef>
                        <a:spcAft>
                          <a:spcPts val="0"/>
                        </a:spcAft>
                        <a:buNone/>
                        <a:tabLst/>
                        <a:defRPr spc="0"/>
                      </a:pPr>
                      <a:r>
                        <a:rPr lang="fr-FR" sz="2800" b="1" i="0" u="none" strike="noStrike" kern="1200" spc="0" dirty="0">
                          <a:solidFill>
                            <a:srgbClr val="000000"/>
                          </a:solidFill>
                          <a:latin typeface="Trebuchet MS" pitchFamily="34"/>
                          <a:ea typeface="Microsoft YaHei" pitchFamily="2"/>
                          <a:cs typeface="Arial" pitchFamily="2"/>
                        </a:rPr>
                        <a:t>12 604 €</a:t>
                      </a:r>
                    </a:p>
                  </a:txBody>
                  <a:tcPr/>
                </a:tc>
                <a:extLst>
                  <a:ext uri="{0D108BD9-81ED-4DB2-BD59-A6C34878D82A}">
                    <a16:rowId xmlns:a16="http://schemas.microsoft.com/office/drawing/2014/main" val="970436979"/>
                  </a:ext>
                </a:extLst>
              </a:tr>
              <a:tr h="456201">
                <a:tc>
                  <a:txBody>
                    <a:bodyPr/>
                    <a:lstStyle/>
                    <a:p>
                      <a:pPr marL="0" marR="0" lvl="0" indent="0" algn="l" rtl="0" hangingPunct="1">
                        <a:lnSpc>
                          <a:spcPct val="100000"/>
                        </a:lnSpc>
                        <a:spcBef>
                          <a:spcPts val="0"/>
                        </a:spcBef>
                        <a:spcAft>
                          <a:spcPts val="0"/>
                        </a:spcAft>
                        <a:buNone/>
                        <a:tabLst/>
                        <a:defRPr spc="0"/>
                      </a:pPr>
                      <a:r>
                        <a:rPr lang="fr-FR" sz="2000" b="1" i="0" u="none" strike="noStrike" kern="1200" spc="0">
                          <a:solidFill>
                            <a:srgbClr val="000000"/>
                          </a:solidFill>
                          <a:latin typeface="Trebuchet MS" pitchFamily="34"/>
                          <a:ea typeface="Microsoft YaHei" pitchFamily="2"/>
                          <a:cs typeface="Arial" pitchFamily="2"/>
                        </a:rPr>
                        <a:t>DAT</a:t>
                      </a:r>
                    </a:p>
                  </a:txBody>
                  <a:tcPr/>
                </a:tc>
                <a:tc>
                  <a:txBody>
                    <a:bodyPr/>
                    <a:lstStyle/>
                    <a:p>
                      <a:pPr marL="0" marR="0" lvl="0" indent="0" algn="r" rtl="0" hangingPunct="1">
                        <a:lnSpc>
                          <a:spcPct val="100000"/>
                        </a:lnSpc>
                        <a:spcBef>
                          <a:spcPts val="0"/>
                        </a:spcBef>
                        <a:spcAft>
                          <a:spcPts val="0"/>
                        </a:spcAft>
                        <a:buNone/>
                        <a:tabLst/>
                        <a:defRPr spc="0"/>
                      </a:pPr>
                      <a:r>
                        <a:rPr lang="fr-FR" sz="2800" b="1" i="0" u="none" strike="noStrike" kern="1200" spc="0" dirty="0">
                          <a:solidFill>
                            <a:srgbClr val="000000"/>
                          </a:solidFill>
                          <a:latin typeface="Trebuchet MS" pitchFamily="34"/>
                          <a:ea typeface="Microsoft YaHei" pitchFamily="2"/>
                          <a:cs typeface="Arial" pitchFamily="2"/>
                        </a:rPr>
                        <a:t>10 630 €</a:t>
                      </a:r>
                    </a:p>
                  </a:txBody>
                  <a:tcPr/>
                </a:tc>
                <a:extLst>
                  <a:ext uri="{0D108BD9-81ED-4DB2-BD59-A6C34878D82A}">
                    <a16:rowId xmlns:a16="http://schemas.microsoft.com/office/drawing/2014/main" val="1843781295"/>
                  </a:ext>
                </a:extLst>
              </a:tr>
              <a:tr h="831897">
                <a:tc gridSpan="2">
                  <a:txBody>
                    <a:bodyPr/>
                    <a:lstStyle/>
                    <a:p>
                      <a:pPr marL="0" marR="0" lvl="0" indent="0" algn="l" defTabSz="914400" rtl="0" fontAlgn="auto" hangingPunct="1">
                        <a:lnSpc>
                          <a:spcPct val="100000"/>
                        </a:lnSpc>
                        <a:spcBef>
                          <a:spcPts val="0"/>
                        </a:spcBef>
                        <a:spcAft>
                          <a:spcPts val="0"/>
                        </a:spcAft>
                        <a:buNone/>
                        <a:tabLst/>
                        <a:defRPr spc="0"/>
                      </a:pPr>
                      <a:endParaRPr lang="fr-FR" sz="2800" b="1" i="0" u="none" strike="noStrike" kern="1200" spc="0" dirty="0">
                        <a:solidFill>
                          <a:srgbClr val="000000"/>
                        </a:solidFill>
                        <a:latin typeface="Trebuchet MS" pitchFamily="34"/>
                        <a:ea typeface="Microsoft YaHei" pitchFamily="2"/>
                        <a:cs typeface="Arial" pitchFamily="2"/>
                      </a:endParaRPr>
                    </a:p>
                    <a:p>
                      <a:pPr marL="0" marR="0" lvl="0" indent="0" algn="l" defTabSz="914400" rtl="0" fontAlgn="auto" hangingPunct="1">
                        <a:lnSpc>
                          <a:spcPct val="100000"/>
                        </a:lnSpc>
                        <a:spcBef>
                          <a:spcPts val="0"/>
                        </a:spcBef>
                        <a:spcAft>
                          <a:spcPts val="0"/>
                        </a:spcAft>
                        <a:buNone/>
                        <a:tabLst/>
                        <a:defRPr spc="0"/>
                      </a:pPr>
                      <a:r>
                        <a:rPr lang="fr-FR" sz="2800" b="1" i="0" u="none" strike="noStrike" kern="1200" spc="0" dirty="0">
                          <a:solidFill>
                            <a:srgbClr val="0B76A0"/>
                          </a:solidFill>
                          <a:latin typeface="Trebuchet MS" pitchFamily="34"/>
                          <a:ea typeface="Microsoft YaHei" pitchFamily="2"/>
                          <a:cs typeface="Arial" pitchFamily="2"/>
                        </a:rPr>
                        <a:t>Total  Placements                             83 774€</a:t>
                      </a:r>
                    </a:p>
                  </a:txBody>
                  <a:tcPr/>
                </a:tc>
                <a:tc hMerge="1">
                  <a:txBody>
                    <a:bodyPr/>
                    <a:lstStyle/>
                    <a:p>
                      <a:endParaRPr lang="fr-FR"/>
                    </a:p>
                  </a:txBody>
                  <a:tcPr/>
                </a:tc>
                <a:extLst>
                  <a:ext uri="{0D108BD9-81ED-4DB2-BD59-A6C34878D82A}">
                    <a16:rowId xmlns:a16="http://schemas.microsoft.com/office/drawing/2014/main" val="1230432813"/>
                  </a:ext>
                </a:extLst>
              </a:tr>
            </a:tbl>
          </a:graphicData>
        </a:graphic>
      </p:graphicFrame>
      <p:pic>
        <p:nvPicPr>
          <p:cNvPr id="4" name="Image 3">
            <a:extLst>
              <a:ext uri="{FF2B5EF4-FFF2-40B4-BE49-F238E27FC236}">
                <a16:creationId xmlns:a16="http://schemas.microsoft.com/office/drawing/2014/main" id="{565E4579-E735-A04F-6968-767158EC5180}"/>
              </a:ext>
            </a:extLst>
          </p:cNvPr>
          <p:cNvPicPr>
            <a:picLocks noChangeAspect="1"/>
          </p:cNvPicPr>
          <p:nvPr/>
        </p:nvPicPr>
        <p:blipFill>
          <a:blip r:embed="rId3">
            <a:lum/>
            <a:alphaModFix/>
          </a:blip>
          <a:srcRect/>
          <a:stretch>
            <a:fillRect/>
          </a:stretch>
        </p:blipFill>
        <p:spPr>
          <a:xfrm>
            <a:off x="0" y="0"/>
            <a:ext cx="1766803" cy="1333076"/>
          </a:xfrm>
          <a:prstGeom prst="rect">
            <a:avLst/>
          </a:prstGeom>
          <a:noFill/>
          <a:ln cap="flat">
            <a:noFill/>
          </a:ln>
        </p:spPr>
      </p:pic>
      <p:sp>
        <p:nvSpPr>
          <p:cNvPr id="7" name="ZoneTexte 6">
            <a:extLst>
              <a:ext uri="{FF2B5EF4-FFF2-40B4-BE49-F238E27FC236}">
                <a16:creationId xmlns:a16="http://schemas.microsoft.com/office/drawing/2014/main" id="{71A686E0-B699-1C5E-B60A-E0243206F38C}"/>
              </a:ext>
            </a:extLst>
          </p:cNvPr>
          <p:cNvSpPr txBox="1"/>
          <p:nvPr/>
        </p:nvSpPr>
        <p:spPr>
          <a:xfrm>
            <a:off x="997527" y="5735782"/>
            <a:ext cx="8351316" cy="523220"/>
          </a:xfrm>
          <a:prstGeom prst="rect">
            <a:avLst/>
          </a:prstGeom>
          <a:noFill/>
        </p:spPr>
        <p:txBody>
          <a:bodyPr wrap="square" rtlCol="0">
            <a:spAutoFit/>
          </a:bodyPr>
          <a:lstStyle/>
          <a:p>
            <a:r>
              <a:rPr lang="fr-FR" sz="2800" dirty="0"/>
              <a:t>Solde compte 	           	     	             	29159€</a:t>
            </a:r>
          </a:p>
        </p:txBody>
      </p:sp>
      <p:sp>
        <p:nvSpPr>
          <p:cNvPr id="8" name="ZoneTexte 7">
            <a:extLst>
              <a:ext uri="{FF2B5EF4-FFF2-40B4-BE49-F238E27FC236}">
                <a16:creationId xmlns:a16="http://schemas.microsoft.com/office/drawing/2014/main" id="{CAF875C2-30A8-DBE9-B728-F0C7C11AD843}"/>
              </a:ext>
            </a:extLst>
          </p:cNvPr>
          <p:cNvSpPr txBox="1"/>
          <p:nvPr/>
        </p:nvSpPr>
        <p:spPr>
          <a:xfrm>
            <a:off x="997527" y="6517178"/>
            <a:ext cx="7616776" cy="523220"/>
          </a:xfrm>
          <a:prstGeom prst="rect">
            <a:avLst/>
          </a:prstGeom>
          <a:noFill/>
        </p:spPr>
        <p:txBody>
          <a:bodyPr wrap="square" rtlCol="0">
            <a:spAutoFit/>
          </a:bodyPr>
          <a:lstStyle/>
          <a:p>
            <a:r>
              <a:rPr lang="fr-FR" sz="2800" b="1" dirty="0">
                <a:solidFill>
                  <a:srgbClr val="0070C0"/>
                </a:solidFill>
              </a:rPr>
              <a:t>Total Trésorerie                                                112 933€</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page15">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42BB5FE7-0868-8238-4080-2822D1825642}"/>
              </a:ext>
            </a:extLst>
          </p:cNvPr>
          <p:cNvSpPr txBox="1">
            <a:spLocks noGrp="1"/>
          </p:cNvSpPr>
          <p:nvPr>
            <p:ph type="body" idx="4294967295"/>
          </p:nvPr>
        </p:nvSpPr>
        <p:spPr>
          <a:xfrm>
            <a:off x="680039" y="1817644"/>
            <a:ext cx="8607960" cy="5382359"/>
          </a:xfrm>
        </p:spPr>
        <p:txBody>
          <a:bodyPr anchorCtr="1"/>
          <a:lstStyle/>
          <a:p>
            <a:pPr lvl="0" algn="ctr" hangingPunct="1"/>
            <a:r>
              <a:rPr lang="fr-FR" sz="4000" b="1">
                <a:latin typeface="Comic Sans MS" pitchFamily="66"/>
              </a:rPr>
              <a:t>Questions des adhérents ?</a:t>
            </a:r>
          </a:p>
          <a:p>
            <a:pPr lvl="0" algn="ctr" hangingPunct="1"/>
            <a:endParaRPr lang="fr-FR" sz="4000" b="1">
              <a:latin typeface="Comic Sans MS" pitchFamily="66"/>
            </a:endParaRPr>
          </a:p>
          <a:p>
            <a:pPr lvl="0" algn="ctr" hangingPunct="1"/>
            <a:r>
              <a:rPr lang="fr-FR" sz="4000" b="1">
                <a:latin typeface="Comic Sans MS" pitchFamily="66"/>
              </a:rPr>
              <a:t>Décision N°2 :</a:t>
            </a:r>
          </a:p>
          <a:p>
            <a:pPr lvl="0" algn="ctr" hangingPunct="1"/>
            <a:endParaRPr lang="fr-FR" sz="4000" b="1">
              <a:latin typeface="Comic Sans MS" pitchFamily="66"/>
            </a:endParaRPr>
          </a:p>
          <a:p>
            <a:pPr lvl="0" algn="ctr" hangingPunct="1"/>
            <a:r>
              <a:rPr lang="fr-FR" sz="4000" b="1">
                <a:latin typeface="Comic Sans MS" pitchFamily="66"/>
              </a:rPr>
              <a:t>Vote sur le rapport financier</a:t>
            </a:r>
          </a:p>
        </p:txBody>
      </p:sp>
      <p:pic>
        <p:nvPicPr>
          <p:cNvPr id="3" name="Image 3">
            <a:extLst>
              <a:ext uri="{FF2B5EF4-FFF2-40B4-BE49-F238E27FC236}">
                <a16:creationId xmlns:a16="http://schemas.microsoft.com/office/drawing/2014/main" id="{F3DB7C74-363D-44F0-F046-E10CF2D9FD30}"/>
              </a:ext>
            </a:extLst>
          </p:cNvPr>
          <p:cNvPicPr>
            <a:picLocks noChangeAspect="1"/>
          </p:cNvPicPr>
          <p:nvPr/>
        </p:nvPicPr>
        <p:blipFill>
          <a:blip r:embed="rId3">
            <a:lum/>
            <a:alphaModFix/>
          </a:blip>
          <a:srcRect/>
          <a:stretch>
            <a:fillRect/>
          </a:stretch>
        </p:blipFill>
        <p:spPr>
          <a:xfrm>
            <a:off x="0" y="0"/>
            <a:ext cx="1994397" cy="1504800"/>
          </a:xfrm>
          <a:prstGeom prst="rect">
            <a:avLst/>
          </a:prstGeom>
          <a:noFill/>
          <a:ln cap="flat">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page16">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1F95812E-50FD-DA87-049B-F4261F10A55E}"/>
              </a:ext>
            </a:extLst>
          </p:cNvPr>
          <p:cNvSpPr txBox="1">
            <a:spLocks noGrp="1"/>
          </p:cNvSpPr>
          <p:nvPr>
            <p:ph type="body" idx="4294967295"/>
          </p:nvPr>
        </p:nvSpPr>
        <p:spPr>
          <a:xfrm>
            <a:off x="752039" y="1943996"/>
            <a:ext cx="8607960" cy="5327998"/>
          </a:xfrm>
        </p:spPr>
        <p:txBody>
          <a:bodyPr anchorCtr="1"/>
          <a:lstStyle/>
          <a:p>
            <a:pPr lvl="0" algn="ctr" hangingPunct="1"/>
            <a:r>
              <a:rPr lang="fr-FR" sz="4400" b="1">
                <a:latin typeface="Comic Sans MS" pitchFamily="66"/>
              </a:rPr>
              <a:t>BUDGET prévisionnel 2025</a:t>
            </a:r>
          </a:p>
        </p:txBody>
      </p:sp>
      <p:pic>
        <p:nvPicPr>
          <p:cNvPr id="3" name="Image 2">
            <a:extLst>
              <a:ext uri="{FF2B5EF4-FFF2-40B4-BE49-F238E27FC236}">
                <a16:creationId xmlns:a16="http://schemas.microsoft.com/office/drawing/2014/main" id="{EA4E74DE-8545-CDAB-902C-F59B30F0044C}"/>
              </a:ext>
            </a:extLst>
          </p:cNvPr>
          <p:cNvPicPr>
            <a:picLocks noChangeAspect="1"/>
          </p:cNvPicPr>
          <p:nvPr/>
        </p:nvPicPr>
        <p:blipFill>
          <a:blip r:embed="rId3">
            <a:lum/>
            <a:alphaModFix/>
          </a:blip>
          <a:srcRect/>
          <a:stretch>
            <a:fillRect/>
          </a:stretch>
        </p:blipFill>
        <p:spPr>
          <a:xfrm>
            <a:off x="1257482" y="3528002"/>
            <a:ext cx="7958516" cy="3600001"/>
          </a:xfrm>
          <a:prstGeom prst="rect">
            <a:avLst/>
          </a:prstGeom>
          <a:noFill/>
          <a:ln cap="flat">
            <a:noFill/>
          </a:ln>
        </p:spPr>
      </p:pic>
      <p:pic>
        <p:nvPicPr>
          <p:cNvPr id="4" name="Image 3">
            <a:extLst>
              <a:ext uri="{FF2B5EF4-FFF2-40B4-BE49-F238E27FC236}">
                <a16:creationId xmlns:a16="http://schemas.microsoft.com/office/drawing/2014/main" id="{97645C4A-F568-4F6C-2B28-EB332B1E2CC1}"/>
              </a:ext>
            </a:extLst>
          </p:cNvPr>
          <p:cNvPicPr>
            <a:picLocks noChangeAspect="1"/>
          </p:cNvPicPr>
          <p:nvPr/>
        </p:nvPicPr>
        <p:blipFill>
          <a:blip r:embed="rId4">
            <a:lum/>
            <a:alphaModFix/>
          </a:blip>
          <a:srcRect/>
          <a:stretch>
            <a:fillRect/>
          </a:stretch>
        </p:blipFill>
        <p:spPr>
          <a:xfrm>
            <a:off x="0" y="0"/>
            <a:ext cx="1994397" cy="1504800"/>
          </a:xfrm>
          <a:prstGeom prst="rect">
            <a:avLst/>
          </a:prstGeom>
          <a:noFill/>
          <a:ln cap="flat">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page17">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63B0058-5CDD-BB16-EE02-F8B6E49C8C15}"/>
              </a:ext>
            </a:extLst>
          </p:cNvPr>
          <p:cNvSpPr txBox="1">
            <a:spLocks noGrp="1"/>
          </p:cNvSpPr>
          <p:nvPr>
            <p:ph type="title" idx="4294967295"/>
          </p:nvPr>
        </p:nvSpPr>
        <p:spPr/>
        <p:txBody>
          <a:bodyPr/>
          <a:lstStyle/>
          <a:p>
            <a:pPr lvl="0"/>
            <a:r>
              <a:rPr lang="fr-FR" sz="3600" dirty="0">
                <a:latin typeface="Comic Sans MS" pitchFamily="66"/>
              </a:rPr>
              <a:t>Budget prévisionnel 2026</a:t>
            </a:r>
          </a:p>
        </p:txBody>
      </p:sp>
      <p:pic>
        <p:nvPicPr>
          <p:cNvPr id="3" name="Image 4">
            <a:extLst>
              <a:ext uri="{FF2B5EF4-FFF2-40B4-BE49-F238E27FC236}">
                <a16:creationId xmlns:a16="http://schemas.microsoft.com/office/drawing/2014/main" id="{EDBB4C64-1780-09DF-065B-FE182F2AD650}"/>
              </a:ext>
            </a:extLst>
          </p:cNvPr>
          <p:cNvPicPr>
            <a:picLocks noChangeAspect="1"/>
          </p:cNvPicPr>
          <p:nvPr/>
        </p:nvPicPr>
        <p:blipFill>
          <a:blip r:embed="rId3">
            <a:lum/>
            <a:alphaModFix/>
          </a:blip>
          <a:srcRect/>
          <a:stretch>
            <a:fillRect/>
          </a:stretch>
        </p:blipFill>
        <p:spPr>
          <a:xfrm>
            <a:off x="0" y="0"/>
            <a:ext cx="1994397" cy="1504800"/>
          </a:xfrm>
          <a:prstGeom prst="rect">
            <a:avLst/>
          </a:prstGeom>
          <a:noFill/>
          <a:ln cap="flat">
            <a:noFill/>
          </a:ln>
        </p:spPr>
      </p:pic>
      <p:graphicFrame>
        <p:nvGraphicFramePr>
          <p:cNvPr id="8" name="Tableau 7">
            <a:extLst>
              <a:ext uri="{FF2B5EF4-FFF2-40B4-BE49-F238E27FC236}">
                <a16:creationId xmlns:a16="http://schemas.microsoft.com/office/drawing/2014/main" id="{2275BFC2-AEC7-6BF1-DAD6-920135C550C0}"/>
              </a:ext>
            </a:extLst>
          </p:cNvPr>
          <p:cNvGraphicFramePr>
            <a:graphicFrameLocks noGrp="1"/>
          </p:cNvGraphicFramePr>
          <p:nvPr>
            <p:extLst>
              <p:ext uri="{D42A27DB-BD31-4B8C-83A1-F6EECF244321}">
                <p14:modId xmlns:p14="http://schemas.microsoft.com/office/powerpoint/2010/main" val="1467292301"/>
              </p:ext>
            </p:extLst>
          </p:nvPr>
        </p:nvGraphicFramePr>
        <p:xfrm>
          <a:off x="2734125" y="2980964"/>
          <a:ext cx="5877612" cy="2751096"/>
        </p:xfrm>
        <a:graphic>
          <a:graphicData uri="http://schemas.openxmlformats.org/drawingml/2006/table">
            <a:tbl>
              <a:tblPr>
                <a:effectLst/>
              </a:tblPr>
              <a:tblGrid>
                <a:gridCol w="3835633">
                  <a:extLst>
                    <a:ext uri="{9D8B030D-6E8A-4147-A177-3AD203B41FA5}">
                      <a16:colId xmlns:a16="http://schemas.microsoft.com/office/drawing/2014/main" val="2659792736"/>
                    </a:ext>
                  </a:extLst>
                </a:gridCol>
                <a:gridCol w="2041979">
                  <a:extLst>
                    <a:ext uri="{9D8B030D-6E8A-4147-A177-3AD203B41FA5}">
                      <a16:colId xmlns:a16="http://schemas.microsoft.com/office/drawing/2014/main" val="2789368428"/>
                    </a:ext>
                  </a:extLst>
                </a:gridCol>
              </a:tblGrid>
              <a:tr h="524823">
                <a:tc>
                  <a:txBody>
                    <a:bodyPr/>
                    <a:lstStyle/>
                    <a:p>
                      <a:pPr marL="0" marR="0" lvl="0" indent="0" algn="ctr" rtl="0" hangingPunct="1">
                        <a:lnSpc>
                          <a:spcPct val="100000"/>
                        </a:lnSpc>
                        <a:spcBef>
                          <a:spcPts val="0"/>
                        </a:spcBef>
                        <a:spcAft>
                          <a:spcPts val="0"/>
                        </a:spcAft>
                        <a:buNone/>
                        <a:tabLst/>
                        <a:defRPr sz="2200" b="1" i="0" u="none" strike="noStrike" spc="0">
                          <a:solidFill>
                            <a:srgbClr val="000000"/>
                          </a:solidFill>
                        </a:defRPr>
                      </a:pPr>
                      <a:r>
                        <a:rPr lang="fr-FR" sz="1400" b="1" i="0" u="none" strike="noStrike" kern="1200" spc="0">
                          <a:solidFill>
                            <a:srgbClr val="000000"/>
                          </a:solidFill>
                          <a:latin typeface="Trebuchet MS" pitchFamily="34"/>
                          <a:ea typeface="Microsoft YaHei" pitchFamily="2"/>
                          <a:cs typeface="Arial" pitchFamily="2"/>
                        </a:rPr>
                        <a:t>RECETTES</a:t>
                      </a:r>
                    </a:p>
                  </a:txBody>
                  <a:tcPr/>
                </a:tc>
                <a:tc>
                  <a:txBody>
                    <a:bodyPr/>
                    <a:lstStyle/>
                    <a:p>
                      <a:pPr marL="0" marR="0" lvl="0" indent="0" algn="ctr" rtl="0" hangingPunct="1">
                        <a:lnSpc>
                          <a:spcPct val="100000"/>
                        </a:lnSpc>
                        <a:spcBef>
                          <a:spcPts val="0"/>
                        </a:spcBef>
                        <a:spcAft>
                          <a:spcPts val="0"/>
                        </a:spcAft>
                        <a:buNone/>
                        <a:tabLst/>
                        <a:defRPr spc="0"/>
                      </a:pPr>
                      <a:r>
                        <a:rPr lang="fr-FR" sz="1400" b="1" i="0" u="none" strike="noStrike" kern="1200" spc="0">
                          <a:solidFill>
                            <a:srgbClr val="000000"/>
                          </a:solidFill>
                          <a:latin typeface="Trebuchet MS" pitchFamily="34"/>
                          <a:ea typeface="Microsoft YaHei" pitchFamily="2"/>
                          <a:cs typeface="Arial" pitchFamily="2"/>
                        </a:rPr>
                        <a:t>Montant (€)</a:t>
                      </a:r>
                    </a:p>
                  </a:txBody>
                  <a:tcPr/>
                </a:tc>
                <a:extLst>
                  <a:ext uri="{0D108BD9-81ED-4DB2-BD59-A6C34878D82A}">
                    <a16:rowId xmlns:a16="http://schemas.microsoft.com/office/drawing/2014/main" val="166484808"/>
                  </a:ext>
                </a:extLst>
              </a:tr>
              <a:tr h="617931">
                <a:tc>
                  <a:txBody>
                    <a:bodyPr/>
                    <a:lstStyle/>
                    <a:p>
                      <a:pPr marL="0" marR="0" lvl="0" indent="0" algn="l" rtl="0" hangingPunct="1">
                        <a:lnSpc>
                          <a:spcPct val="100000"/>
                        </a:lnSpc>
                        <a:spcBef>
                          <a:spcPts val="0"/>
                        </a:spcBef>
                        <a:spcAft>
                          <a:spcPts val="0"/>
                        </a:spcAft>
                        <a:buNone/>
                        <a:tabLst/>
                        <a:defRPr spc="0"/>
                      </a:pPr>
                      <a:r>
                        <a:rPr lang="fr-FR" sz="1400" b="1" i="0" u="none" strike="noStrike" kern="1200" spc="0">
                          <a:solidFill>
                            <a:srgbClr val="000000"/>
                          </a:solidFill>
                          <a:latin typeface="Trebuchet MS" pitchFamily="34"/>
                          <a:ea typeface="Microsoft YaHei" pitchFamily="2"/>
                          <a:cs typeface="Arial" pitchFamily="2"/>
                        </a:rPr>
                        <a:t>COTISATIONS et ABONNEMENTS FdF</a:t>
                      </a:r>
                    </a:p>
                  </a:txBody>
                  <a:tcPr/>
                </a:tc>
                <a:tc>
                  <a:txBody>
                    <a:bodyPr/>
                    <a:lstStyle/>
                    <a:p>
                      <a:pPr marL="0" marR="0" lvl="0" indent="0" algn="ctr" rtl="0" hangingPunct="1">
                        <a:lnSpc>
                          <a:spcPct val="100000"/>
                        </a:lnSpc>
                        <a:spcBef>
                          <a:spcPts val="0"/>
                        </a:spcBef>
                        <a:spcAft>
                          <a:spcPts val="0"/>
                        </a:spcAft>
                        <a:buNone/>
                        <a:tabLst/>
                        <a:defRPr spc="0"/>
                      </a:pPr>
                      <a:r>
                        <a:rPr lang="fr-FR" sz="2000" b="1" i="0" u="none" strike="noStrike" kern="1200" spc="0" dirty="0">
                          <a:solidFill>
                            <a:srgbClr val="000000"/>
                          </a:solidFill>
                          <a:latin typeface="Trebuchet MS" pitchFamily="34"/>
                          <a:ea typeface="Microsoft YaHei" pitchFamily="2"/>
                          <a:cs typeface="Arial" pitchFamily="2"/>
                        </a:rPr>
                        <a:t>75 500 €</a:t>
                      </a:r>
                    </a:p>
                  </a:txBody>
                  <a:tcPr/>
                </a:tc>
                <a:extLst>
                  <a:ext uri="{0D108BD9-81ED-4DB2-BD59-A6C34878D82A}">
                    <a16:rowId xmlns:a16="http://schemas.microsoft.com/office/drawing/2014/main" val="2801305061"/>
                  </a:ext>
                </a:extLst>
              </a:tr>
              <a:tr h="524823">
                <a:tc>
                  <a:txBody>
                    <a:bodyPr/>
                    <a:lstStyle/>
                    <a:p>
                      <a:pPr marL="0" marR="0" lvl="0" indent="0" algn="l" rtl="0" hangingPunct="1">
                        <a:lnSpc>
                          <a:spcPct val="100000"/>
                        </a:lnSpc>
                        <a:spcBef>
                          <a:spcPts val="0"/>
                        </a:spcBef>
                        <a:spcAft>
                          <a:spcPts val="0"/>
                        </a:spcAft>
                        <a:buNone/>
                        <a:tabLst/>
                        <a:defRPr spc="0"/>
                      </a:pPr>
                      <a:r>
                        <a:rPr lang="fr-FR" sz="1400" b="1" i="0" u="none" strike="noStrike" kern="1200" spc="0">
                          <a:solidFill>
                            <a:srgbClr val="000000"/>
                          </a:solidFill>
                          <a:latin typeface="Trebuchet MS" pitchFamily="34"/>
                          <a:ea typeface="Microsoft YaHei" pitchFamily="2"/>
                          <a:cs typeface="Arial" pitchFamily="2"/>
                        </a:rPr>
                        <a:t>INTERETS TRESORERIE</a:t>
                      </a:r>
                    </a:p>
                  </a:txBody>
                  <a:tcPr/>
                </a:tc>
                <a:tc>
                  <a:txBody>
                    <a:bodyPr/>
                    <a:lstStyle/>
                    <a:p>
                      <a:pPr marL="0" marR="0" lvl="0" indent="0" algn="ctr" rtl="0" hangingPunct="1">
                        <a:lnSpc>
                          <a:spcPct val="100000"/>
                        </a:lnSpc>
                        <a:spcBef>
                          <a:spcPts val="0"/>
                        </a:spcBef>
                        <a:spcAft>
                          <a:spcPts val="0"/>
                        </a:spcAft>
                        <a:buNone/>
                        <a:tabLst/>
                        <a:defRPr spc="0"/>
                      </a:pPr>
                      <a:r>
                        <a:rPr lang="fr-FR" sz="2000" b="1" i="0" u="none" strike="noStrike" kern="1200" spc="0" dirty="0">
                          <a:solidFill>
                            <a:srgbClr val="000000"/>
                          </a:solidFill>
                          <a:latin typeface="Trebuchet MS" pitchFamily="34"/>
                          <a:ea typeface="Microsoft YaHei" pitchFamily="2"/>
                          <a:cs typeface="Arial" pitchFamily="2"/>
                        </a:rPr>
                        <a:t>2 000 €</a:t>
                      </a:r>
                    </a:p>
                  </a:txBody>
                  <a:tcPr/>
                </a:tc>
                <a:extLst>
                  <a:ext uri="{0D108BD9-81ED-4DB2-BD59-A6C34878D82A}">
                    <a16:rowId xmlns:a16="http://schemas.microsoft.com/office/drawing/2014/main" val="3105483193"/>
                  </a:ext>
                </a:extLst>
              </a:tr>
              <a:tr h="524823">
                <a:tc>
                  <a:txBody>
                    <a:bodyPr/>
                    <a:lstStyle/>
                    <a:p>
                      <a:pPr marL="0" marR="0" lvl="0" indent="0" algn="l" rtl="0" hangingPunct="1">
                        <a:lnSpc>
                          <a:spcPct val="100000"/>
                        </a:lnSpc>
                        <a:spcBef>
                          <a:spcPts val="0"/>
                        </a:spcBef>
                        <a:spcAft>
                          <a:spcPts val="0"/>
                        </a:spcAft>
                        <a:buNone/>
                        <a:tabLst/>
                        <a:defRPr spc="0"/>
                      </a:pPr>
                      <a:r>
                        <a:rPr lang="fr-FR" sz="1400" b="1" i="0" u="none" strike="noStrike" kern="1200" spc="0">
                          <a:solidFill>
                            <a:srgbClr val="000000"/>
                          </a:solidFill>
                          <a:latin typeface="Trebuchet MS" pitchFamily="34"/>
                          <a:ea typeface="Microsoft YaHei" pitchFamily="2"/>
                          <a:cs typeface="Arial" pitchFamily="2"/>
                        </a:rPr>
                        <a:t>DIVERS</a:t>
                      </a:r>
                    </a:p>
                  </a:txBody>
                  <a:tcPr/>
                </a:tc>
                <a:tc>
                  <a:txBody>
                    <a:bodyPr/>
                    <a:lstStyle/>
                    <a:p>
                      <a:pPr marL="0" marR="0" lvl="0" indent="0" algn="ctr" rtl="0" hangingPunct="1">
                        <a:lnSpc>
                          <a:spcPct val="100000"/>
                        </a:lnSpc>
                        <a:spcBef>
                          <a:spcPts val="0"/>
                        </a:spcBef>
                        <a:spcAft>
                          <a:spcPts val="0"/>
                        </a:spcAft>
                        <a:buNone/>
                        <a:tabLst/>
                        <a:defRPr spc="0"/>
                      </a:pPr>
                      <a:r>
                        <a:rPr lang="fr-FR" sz="2000" b="1" i="0" u="none" strike="noStrike" kern="1200" spc="0" dirty="0">
                          <a:solidFill>
                            <a:srgbClr val="000000"/>
                          </a:solidFill>
                          <a:latin typeface="Trebuchet MS" pitchFamily="34"/>
                          <a:ea typeface="Microsoft YaHei" pitchFamily="2"/>
                          <a:cs typeface="Arial" pitchFamily="2"/>
                        </a:rPr>
                        <a:t>   3 200 €</a:t>
                      </a:r>
                    </a:p>
                  </a:txBody>
                  <a:tcPr/>
                </a:tc>
                <a:extLst>
                  <a:ext uri="{0D108BD9-81ED-4DB2-BD59-A6C34878D82A}">
                    <a16:rowId xmlns:a16="http://schemas.microsoft.com/office/drawing/2014/main" val="3754403441"/>
                  </a:ext>
                </a:extLst>
              </a:tr>
              <a:tr h="558696">
                <a:tc>
                  <a:txBody>
                    <a:bodyPr/>
                    <a:lstStyle/>
                    <a:p>
                      <a:pPr marL="0" marR="0" lvl="0" indent="0" algn="l" rtl="0" hangingPunct="1">
                        <a:lnSpc>
                          <a:spcPct val="100000"/>
                        </a:lnSpc>
                        <a:spcBef>
                          <a:spcPts val="0"/>
                        </a:spcBef>
                        <a:spcAft>
                          <a:spcPts val="0"/>
                        </a:spcAft>
                        <a:buNone/>
                        <a:tabLst/>
                        <a:defRPr spc="0"/>
                      </a:pPr>
                      <a:r>
                        <a:rPr lang="fr-FR" sz="1400" b="1" i="0" u="none" strike="noStrike" kern="1200" spc="0" dirty="0">
                          <a:solidFill>
                            <a:srgbClr val="000000"/>
                          </a:solidFill>
                          <a:latin typeface="Trebuchet MS" pitchFamily="34"/>
                          <a:ea typeface="Microsoft YaHei" pitchFamily="2"/>
                          <a:cs typeface="Arial" pitchFamily="2"/>
                        </a:rPr>
                        <a:t>TOTAL</a:t>
                      </a:r>
                    </a:p>
                  </a:txBody>
                  <a:tcPr/>
                </a:tc>
                <a:tc>
                  <a:txBody>
                    <a:bodyPr/>
                    <a:lstStyle/>
                    <a:p>
                      <a:pPr marL="0" marR="0" lvl="0" indent="0" algn="ctr" rtl="0" hangingPunct="1">
                        <a:lnSpc>
                          <a:spcPct val="100000"/>
                        </a:lnSpc>
                        <a:spcBef>
                          <a:spcPts val="0"/>
                        </a:spcBef>
                        <a:spcAft>
                          <a:spcPts val="0"/>
                        </a:spcAft>
                        <a:buNone/>
                        <a:tabLst/>
                        <a:defRPr spc="0"/>
                      </a:pPr>
                      <a:r>
                        <a:rPr lang="fr-FR" sz="2000" b="1" i="0" u="none" strike="noStrike" kern="1200" spc="0" dirty="0">
                          <a:solidFill>
                            <a:srgbClr val="000000"/>
                          </a:solidFill>
                          <a:latin typeface="Trebuchet MS" pitchFamily="34"/>
                          <a:ea typeface="Microsoft YaHei" pitchFamily="2"/>
                          <a:cs typeface="Arial" pitchFamily="2"/>
                        </a:rPr>
                        <a:t>80 700 €</a:t>
                      </a:r>
                    </a:p>
                  </a:txBody>
                  <a:tcPr/>
                </a:tc>
                <a:extLst>
                  <a:ext uri="{0D108BD9-81ED-4DB2-BD59-A6C34878D82A}">
                    <a16:rowId xmlns:a16="http://schemas.microsoft.com/office/drawing/2014/main" val="1232061627"/>
                  </a:ext>
                </a:extLst>
              </a:tr>
            </a:tbl>
          </a:graphicData>
        </a:graphic>
      </p:graphicFrame>
      <p:sp>
        <p:nvSpPr>
          <p:cNvPr id="10" name="ZoneTexte 9">
            <a:extLst>
              <a:ext uri="{FF2B5EF4-FFF2-40B4-BE49-F238E27FC236}">
                <a16:creationId xmlns:a16="http://schemas.microsoft.com/office/drawing/2014/main" id="{18C0313E-D4CC-B975-4D26-DB182FCBEFB0}"/>
              </a:ext>
            </a:extLst>
          </p:cNvPr>
          <p:cNvSpPr txBox="1"/>
          <p:nvPr/>
        </p:nvSpPr>
        <p:spPr>
          <a:xfrm>
            <a:off x="4708478" y="2142698"/>
            <a:ext cx="2060812" cy="369332"/>
          </a:xfrm>
          <a:prstGeom prst="rect">
            <a:avLst/>
          </a:prstGeom>
          <a:noFill/>
        </p:spPr>
        <p:txBody>
          <a:bodyPr wrap="square" rtlCol="0">
            <a:spAutoFit/>
          </a:bodyPr>
          <a:lstStyle/>
          <a:p>
            <a:pPr algn="ctr"/>
            <a:r>
              <a:rPr lang="fr-FR" b="1" dirty="0"/>
              <a:t>RECETTES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page4">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5D99CDF0-B625-2388-66C1-A37CBEBEB52B}"/>
              </a:ext>
            </a:extLst>
          </p:cNvPr>
          <p:cNvSpPr/>
          <p:nvPr/>
        </p:nvSpPr>
        <p:spPr>
          <a:xfrm>
            <a:off x="0" y="0"/>
            <a:ext cx="10079641" cy="356"/>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noFill/>
          <a:ln cap="flat">
            <a:noFill/>
            <a:prstDash val="solid"/>
          </a:ln>
        </p:spPr>
        <p:txBody>
          <a:bodyPr vert="horz" wrap="none" lIns="90004" tIns="44997" rIns="90004" bIns="44997" anchor="ctr" anchorCtr="0" compatLnSpc="0">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Arial" pitchFamily="18"/>
              <a:ea typeface="Microsoft YaHei" pitchFamily="2"/>
              <a:cs typeface="Arial" pitchFamily="2"/>
            </a:endParaRPr>
          </a:p>
        </p:txBody>
      </p:sp>
      <p:sp>
        <p:nvSpPr>
          <p:cNvPr id="3" name="Text Box 7">
            <a:extLst>
              <a:ext uri="{FF2B5EF4-FFF2-40B4-BE49-F238E27FC236}">
                <a16:creationId xmlns:a16="http://schemas.microsoft.com/office/drawing/2014/main" id="{24A9F9E1-7379-A40F-C613-4E9527FB1BD0}"/>
              </a:ext>
            </a:extLst>
          </p:cNvPr>
          <p:cNvSpPr/>
          <p:nvPr/>
        </p:nvSpPr>
        <p:spPr>
          <a:xfrm>
            <a:off x="594716" y="6320881"/>
            <a:ext cx="8016480" cy="403917"/>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noFill/>
          <a:ln cap="flat">
            <a:noFill/>
            <a:prstDash val="solid"/>
          </a:ln>
        </p:spPr>
        <p:txBody>
          <a:bodyPr vert="horz" wrap="square" lIns="90004" tIns="44997" rIns="90004" bIns="44997" anchor="t" anchorCtr="0" compatLnSpc="0">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Arial" pitchFamily="18"/>
              <a:ea typeface="Microsoft YaHei" pitchFamily="2"/>
              <a:cs typeface="Arial" pitchFamily="2"/>
            </a:endParaRPr>
          </a:p>
        </p:txBody>
      </p:sp>
      <p:sp>
        <p:nvSpPr>
          <p:cNvPr id="4" name="Rectangle 5">
            <a:extLst>
              <a:ext uri="{FF2B5EF4-FFF2-40B4-BE49-F238E27FC236}">
                <a16:creationId xmlns:a16="http://schemas.microsoft.com/office/drawing/2014/main" id="{BD3F7724-0C74-AA61-CE92-65C25049062F}"/>
              </a:ext>
            </a:extLst>
          </p:cNvPr>
          <p:cNvSpPr/>
          <p:nvPr/>
        </p:nvSpPr>
        <p:spPr>
          <a:xfrm>
            <a:off x="484787" y="1948677"/>
            <a:ext cx="9110075" cy="4189259"/>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solidFill>
            <a:srgbClr val="FFFFFF">
              <a:alpha val="39000"/>
            </a:srgbClr>
          </a:solidFill>
          <a:ln w="9363" cap="flat">
            <a:solidFill>
              <a:srgbClr val="FFFFFF"/>
            </a:solidFill>
            <a:prstDash val="solid"/>
            <a:round/>
          </a:ln>
        </p:spPr>
        <p:txBody>
          <a:bodyPr vert="horz" wrap="square" lIns="90004" tIns="44997" rIns="90004" bIns="44997" anchor="ctr" anchorCtr="1" compatLnSpc="0">
            <a:noAutofit/>
          </a:bodyPr>
          <a:lstStyle/>
          <a:p>
            <a:pPr marL="0" marR="0" lvl="0" indent="0" algn="ctr" defTabSz="914400" rtl="0" fontAlgn="auto" hangingPunct="1">
              <a:lnSpc>
                <a:spcPct val="100000"/>
              </a:lnSpc>
              <a:spcBef>
                <a:spcPts val="0"/>
              </a:spcBef>
              <a:spcAft>
                <a:spcPts val="0"/>
              </a:spcAft>
              <a:buNone/>
              <a:tabLst>
                <a:tab pos="723957" algn="l"/>
                <a:tab pos="1447915" algn="l"/>
                <a:tab pos="2171882" algn="l"/>
                <a:tab pos="2895475" algn="l"/>
                <a:tab pos="3619442" algn="l"/>
                <a:tab pos="4343400" algn="l"/>
                <a:tab pos="5067357" algn="l"/>
                <a:tab pos="5791315" algn="l"/>
                <a:tab pos="6515282" algn="l"/>
                <a:tab pos="7238884" algn="l"/>
                <a:tab pos="7962842" algn="l"/>
              </a:tabLst>
              <a:defRPr sz="1800" b="0" i="0" u="none" strike="noStrike" kern="0" cap="none" spc="0" baseline="0">
                <a:solidFill>
                  <a:srgbClr val="000000"/>
                </a:solidFill>
                <a:uFillTx/>
              </a:defRPr>
            </a:pPr>
            <a:endParaRPr lang="fr-FR" sz="2800" b="1" i="0" u="none" strike="noStrike" kern="1200" cap="none" spc="0" baseline="0" dirty="0">
              <a:solidFill>
                <a:srgbClr val="000000"/>
              </a:solidFill>
              <a:uFillTx/>
              <a:latin typeface="Albertus" pitchFamily="34"/>
              <a:ea typeface="Microsoft YaHei" pitchFamily="2"/>
              <a:cs typeface="Arial" pitchFamily="2"/>
            </a:endParaRPr>
          </a:p>
          <a:p>
            <a:pPr marL="0" marR="0" lvl="0" indent="0" algn="ctr" defTabSz="914400" rtl="0" fontAlgn="auto" hangingPunct="1">
              <a:lnSpc>
                <a:spcPct val="100000"/>
              </a:lnSpc>
              <a:spcBef>
                <a:spcPts val="0"/>
              </a:spcBef>
              <a:spcAft>
                <a:spcPts val="0"/>
              </a:spcAft>
              <a:buNone/>
              <a:tabLst>
                <a:tab pos="723957" algn="l"/>
                <a:tab pos="1447915" algn="l"/>
                <a:tab pos="2171882" algn="l"/>
                <a:tab pos="2895475" algn="l"/>
                <a:tab pos="3619442" algn="l"/>
                <a:tab pos="4343400" algn="l"/>
                <a:tab pos="5067357" algn="l"/>
                <a:tab pos="5791315" algn="l"/>
                <a:tab pos="6515282" algn="l"/>
                <a:tab pos="7238884" algn="l"/>
                <a:tab pos="7962842" algn="l"/>
              </a:tabLst>
              <a:defRPr sz="1800" b="0" i="0" u="none" strike="noStrike" kern="0" cap="none" spc="0" baseline="0">
                <a:solidFill>
                  <a:srgbClr val="000000"/>
                </a:solidFill>
                <a:uFillTx/>
              </a:defRPr>
            </a:pPr>
            <a:endParaRPr lang="fr-FR" sz="2800" b="1" i="0" u="none" strike="noStrike" kern="1200" cap="none" spc="0" baseline="0" dirty="0">
              <a:solidFill>
                <a:srgbClr val="000000"/>
              </a:solidFill>
              <a:uFillTx/>
              <a:latin typeface="Albertus" pitchFamily="34"/>
              <a:ea typeface="Microsoft YaHei" pitchFamily="2"/>
              <a:cs typeface="Arial" pitchFamily="2"/>
            </a:endParaRPr>
          </a:p>
          <a:p>
            <a:pPr marL="0" marR="0" lvl="0" indent="0" algn="ctr" defTabSz="914400" rtl="0" fontAlgn="auto" hangingPunct="1">
              <a:lnSpc>
                <a:spcPct val="100000"/>
              </a:lnSpc>
              <a:spcBef>
                <a:spcPts val="0"/>
              </a:spcBef>
              <a:spcAft>
                <a:spcPts val="0"/>
              </a:spcAft>
              <a:buNone/>
              <a:tabLst>
                <a:tab pos="723957" algn="l"/>
                <a:tab pos="1447915" algn="l"/>
                <a:tab pos="2171882" algn="l"/>
                <a:tab pos="2895475" algn="l"/>
                <a:tab pos="3619442" algn="l"/>
                <a:tab pos="4343400" algn="l"/>
                <a:tab pos="5067357" algn="l"/>
                <a:tab pos="5791315" algn="l"/>
                <a:tab pos="6515282" algn="l"/>
                <a:tab pos="7238884" algn="l"/>
                <a:tab pos="7962842" algn="l"/>
              </a:tabLst>
              <a:defRPr sz="1800" b="0" i="0" u="none" strike="noStrike" kern="0" cap="none" spc="0" baseline="0">
                <a:solidFill>
                  <a:srgbClr val="000000"/>
                </a:solidFill>
                <a:uFillTx/>
              </a:defRPr>
            </a:pPr>
            <a:endParaRPr lang="fr-FR" sz="2800" b="1" i="0" u="none" strike="noStrike" kern="1200" cap="none" spc="0" baseline="0" dirty="0">
              <a:solidFill>
                <a:srgbClr val="000000"/>
              </a:solidFill>
              <a:uFillTx/>
              <a:latin typeface="Albertus" pitchFamily="34"/>
              <a:ea typeface="Microsoft YaHei" pitchFamily="2"/>
              <a:cs typeface="Arial" pitchFamily="2"/>
            </a:endParaRPr>
          </a:p>
          <a:p>
            <a:pPr marL="0" marR="0" lvl="0" indent="0" algn="ctr" defTabSz="914400" rtl="0" fontAlgn="auto" hangingPunct="1">
              <a:lnSpc>
                <a:spcPct val="100000"/>
              </a:lnSpc>
              <a:spcBef>
                <a:spcPts val="0"/>
              </a:spcBef>
              <a:spcAft>
                <a:spcPts val="0"/>
              </a:spcAft>
              <a:buNone/>
              <a:tabLst>
                <a:tab pos="723957" algn="l"/>
                <a:tab pos="1447915" algn="l"/>
                <a:tab pos="2171882" algn="l"/>
                <a:tab pos="2895475" algn="l"/>
                <a:tab pos="3619442" algn="l"/>
                <a:tab pos="4343400" algn="l"/>
                <a:tab pos="5067357" algn="l"/>
                <a:tab pos="5791315" algn="l"/>
                <a:tab pos="6515282" algn="l"/>
                <a:tab pos="7238884" algn="l"/>
                <a:tab pos="7962842" algn="l"/>
              </a:tabLst>
              <a:defRPr sz="1800" b="0" i="0" u="none" strike="noStrike" kern="0" cap="none" spc="0" baseline="0">
                <a:solidFill>
                  <a:srgbClr val="000000"/>
                </a:solidFill>
                <a:uFillTx/>
              </a:defRPr>
            </a:pPr>
            <a:endParaRPr lang="fr-FR" sz="3600" b="1" i="0" u="none" strike="noStrike" kern="1200" cap="none" spc="0" baseline="0" dirty="0">
              <a:solidFill>
                <a:srgbClr val="000000"/>
              </a:solidFill>
              <a:uFillTx/>
              <a:latin typeface="Albertus" pitchFamily="34"/>
              <a:ea typeface="Microsoft YaHei" pitchFamily="2"/>
              <a:cs typeface="Arial" pitchFamily="2"/>
            </a:endParaRPr>
          </a:p>
          <a:p>
            <a:pPr marL="0" marR="0" lvl="0" indent="0" algn="ctr" defTabSz="914400" rtl="0" fontAlgn="auto" hangingPunct="1">
              <a:lnSpc>
                <a:spcPct val="100000"/>
              </a:lnSpc>
              <a:spcBef>
                <a:spcPts val="0"/>
              </a:spcBef>
              <a:spcAft>
                <a:spcPts val="0"/>
              </a:spcAft>
              <a:buNone/>
              <a:tabLst>
                <a:tab pos="723957" algn="l"/>
                <a:tab pos="1447915" algn="l"/>
                <a:tab pos="2171882" algn="l"/>
                <a:tab pos="2895475" algn="l"/>
                <a:tab pos="3619442" algn="l"/>
                <a:tab pos="4343400" algn="l"/>
                <a:tab pos="5067357" algn="l"/>
                <a:tab pos="5791315" algn="l"/>
                <a:tab pos="6515282" algn="l"/>
                <a:tab pos="7238884" algn="l"/>
                <a:tab pos="7962842" algn="l"/>
              </a:tabLst>
              <a:defRPr sz="1800" b="0" i="0" u="none" strike="noStrike" kern="0" cap="none" spc="0" baseline="0">
                <a:solidFill>
                  <a:srgbClr val="000000"/>
                </a:solidFill>
                <a:uFillTx/>
              </a:defRPr>
            </a:pPr>
            <a:r>
              <a:rPr lang="fr-FR" sz="3600" b="1" i="0" u="none" strike="noStrike" kern="1200" cap="none" spc="0" baseline="0" dirty="0">
                <a:solidFill>
                  <a:srgbClr val="000000"/>
                </a:solidFill>
                <a:uFillTx/>
                <a:latin typeface="Albertus" pitchFamily="34"/>
                <a:ea typeface="Microsoft YaHei" pitchFamily="2"/>
                <a:cs typeface="Arial" pitchFamily="2"/>
              </a:rPr>
              <a:t>Rapport moral du conseil d’administration pour l’année 2025,</a:t>
            </a:r>
          </a:p>
          <a:p>
            <a:pPr marL="0" marR="0" lvl="0" indent="0" algn="ctr" defTabSz="914400" rtl="0" fontAlgn="auto" hangingPunct="1">
              <a:lnSpc>
                <a:spcPct val="100000"/>
              </a:lnSpc>
              <a:spcBef>
                <a:spcPts val="0"/>
              </a:spcBef>
              <a:spcAft>
                <a:spcPts val="0"/>
              </a:spcAft>
              <a:buNone/>
              <a:tabLst>
                <a:tab pos="723957" algn="l"/>
                <a:tab pos="1447915" algn="l"/>
                <a:tab pos="2171882" algn="l"/>
                <a:tab pos="2895475" algn="l"/>
                <a:tab pos="3619442" algn="l"/>
                <a:tab pos="4343400" algn="l"/>
                <a:tab pos="5067357" algn="l"/>
                <a:tab pos="5791315" algn="l"/>
                <a:tab pos="6515282" algn="l"/>
                <a:tab pos="7238884" algn="l"/>
                <a:tab pos="7962842" algn="l"/>
              </a:tabLst>
              <a:defRPr sz="1800" b="0" i="0" u="none" strike="noStrike" kern="0" cap="none" spc="0" baseline="0">
                <a:solidFill>
                  <a:srgbClr val="000000"/>
                </a:solidFill>
                <a:uFillTx/>
              </a:defRPr>
            </a:pPr>
            <a:br>
              <a:rPr lang="fr-FR" sz="3600" b="1" i="0" u="none" strike="noStrike" kern="1200" cap="none" spc="0" baseline="0" dirty="0">
                <a:solidFill>
                  <a:srgbClr val="000000"/>
                </a:solidFill>
                <a:uFillTx/>
                <a:latin typeface="Albertus" pitchFamily="34"/>
                <a:ea typeface="Microsoft YaHei" pitchFamily="2"/>
                <a:cs typeface="Arial" pitchFamily="2"/>
              </a:rPr>
            </a:br>
            <a:r>
              <a:rPr lang="fr-FR" sz="3600" b="1" i="0" u="none" strike="noStrike" kern="1200" cap="none" spc="0" baseline="0" dirty="0">
                <a:solidFill>
                  <a:srgbClr val="000000"/>
                </a:solidFill>
                <a:uFillTx/>
                <a:latin typeface="Albertus" pitchFamily="34"/>
                <a:ea typeface="Microsoft YaHei" pitchFamily="2"/>
                <a:cs typeface="Arial" pitchFamily="2"/>
              </a:rPr>
              <a:t>Philippe BEIGNIER</a:t>
            </a:r>
          </a:p>
          <a:p>
            <a:pPr marL="0" marR="0" lvl="0" indent="0" algn="ctr" defTabSz="914400" rtl="0" fontAlgn="auto" hangingPunct="1">
              <a:lnSpc>
                <a:spcPct val="100000"/>
              </a:lnSpc>
              <a:spcBef>
                <a:spcPts val="0"/>
              </a:spcBef>
              <a:spcAft>
                <a:spcPts val="0"/>
              </a:spcAft>
              <a:buNone/>
              <a:tabLst>
                <a:tab pos="723957" algn="l"/>
                <a:tab pos="1447915" algn="l"/>
                <a:tab pos="2171882" algn="l"/>
                <a:tab pos="2895475" algn="l"/>
                <a:tab pos="3619442" algn="l"/>
                <a:tab pos="4343400" algn="l"/>
                <a:tab pos="5067357" algn="l"/>
                <a:tab pos="5791315" algn="l"/>
                <a:tab pos="6515282" algn="l"/>
                <a:tab pos="7238884" algn="l"/>
                <a:tab pos="7962842" algn="l"/>
              </a:tabLst>
              <a:defRPr sz="1800" b="0" i="0" u="none" strike="noStrike" kern="0" cap="none" spc="0" baseline="0">
                <a:solidFill>
                  <a:srgbClr val="000000"/>
                </a:solidFill>
                <a:uFillTx/>
              </a:defRPr>
            </a:pPr>
            <a:r>
              <a:rPr lang="fr-FR" sz="3600" b="1" i="0" u="none" strike="noStrike" kern="0" cap="none" spc="0" baseline="0" dirty="0">
                <a:solidFill>
                  <a:srgbClr val="000000"/>
                </a:solidFill>
                <a:uFillTx/>
                <a:latin typeface="Albertus" pitchFamily="34"/>
                <a:ea typeface="Microsoft YaHei" pitchFamily="2"/>
                <a:cs typeface="Arial" pitchFamily="2"/>
              </a:rPr>
              <a:t>Président</a:t>
            </a:r>
            <a:endParaRPr lang="fr-FR" sz="3600" b="1" i="0" u="none" strike="noStrike" kern="1200" cap="none" spc="0" baseline="0" dirty="0">
              <a:solidFill>
                <a:srgbClr val="000000"/>
              </a:solidFill>
              <a:uFillTx/>
              <a:latin typeface="Albertus" pitchFamily="34"/>
              <a:ea typeface="Microsoft YaHei" pitchFamily="2"/>
              <a:cs typeface="Arial" pitchFamily="2"/>
            </a:endParaRPr>
          </a:p>
          <a:p>
            <a:pPr marL="0" marR="0" lvl="0" indent="0" algn="ctr" defTabSz="914400" rtl="0" fontAlgn="auto" hangingPunct="1">
              <a:lnSpc>
                <a:spcPct val="100000"/>
              </a:lnSpc>
              <a:spcBef>
                <a:spcPts val="0"/>
              </a:spcBef>
              <a:spcAft>
                <a:spcPts val="0"/>
              </a:spcAft>
              <a:buNone/>
              <a:tabLst>
                <a:tab pos="723957" algn="l"/>
                <a:tab pos="1447915" algn="l"/>
                <a:tab pos="2171882" algn="l"/>
                <a:tab pos="2895475" algn="l"/>
                <a:tab pos="3619442" algn="l"/>
                <a:tab pos="4343400" algn="l"/>
                <a:tab pos="5067357" algn="l"/>
                <a:tab pos="5791315" algn="l"/>
                <a:tab pos="6515282" algn="l"/>
                <a:tab pos="7238884" algn="l"/>
                <a:tab pos="7962842" algn="l"/>
              </a:tabLst>
              <a:defRPr sz="1800" b="0" i="0" u="none" strike="noStrike" kern="0" cap="none" spc="0" baseline="0">
                <a:solidFill>
                  <a:srgbClr val="000000"/>
                </a:solidFill>
                <a:uFillTx/>
              </a:defRPr>
            </a:pPr>
            <a:br>
              <a:rPr lang="fr-FR" sz="3600" b="1" i="0" u="none" strike="noStrike" kern="1200" cap="none" spc="0" baseline="0" dirty="0">
                <a:solidFill>
                  <a:srgbClr val="000000"/>
                </a:solidFill>
                <a:uFillTx/>
                <a:latin typeface="Albertus" pitchFamily="34"/>
                <a:ea typeface="Microsoft YaHei" pitchFamily="2"/>
                <a:cs typeface="Arial" pitchFamily="2"/>
              </a:rPr>
            </a:br>
            <a:br>
              <a:rPr lang="fr-FR" sz="3600" b="1" i="0" u="none" strike="noStrike" kern="1200" cap="none" spc="0" baseline="0" dirty="0">
                <a:solidFill>
                  <a:srgbClr val="000000"/>
                </a:solidFill>
                <a:uFillTx/>
                <a:latin typeface="Albertus" pitchFamily="34"/>
                <a:ea typeface="Microsoft YaHei" pitchFamily="2"/>
                <a:cs typeface="Arial" pitchFamily="2"/>
              </a:rPr>
            </a:br>
            <a:br>
              <a:rPr lang="fr-FR" sz="2400" b="1" i="0" u="none" strike="noStrike" kern="1200" cap="none" spc="0" baseline="0" dirty="0">
                <a:solidFill>
                  <a:srgbClr val="000000"/>
                </a:solidFill>
                <a:uFillTx/>
                <a:latin typeface="Albertus" pitchFamily="34"/>
                <a:ea typeface="Microsoft YaHei" pitchFamily="2"/>
                <a:cs typeface="Arial" pitchFamily="2"/>
              </a:rPr>
            </a:br>
            <a:endParaRPr lang="fr-FR" sz="2400" b="1" i="0" u="none" strike="noStrike" kern="1200" cap="none" spc="0" baseline="0" dirty="0">
              <a:solidFill>
                <a:srgbClr val="000000"/>
              </a:solidFill>
              <a:uFillTx/>
              <a:latin typeface="Albertus" pitchFamily="34"/>
              <a:ea typeface="Microsoft YaHei" pitchFamily="2"/>
              <a:cs typeface="Arial" pitchFamily="2"/>
            </a:endParaRPr>
          </a:p>
        </p:txBody>
      </p:sp>
      <p:pic>
        <p:nvPicPr>
          <p:cNvPr id="5" name="Image 4">
            <a:extLst>
              <a:ext uri="{FF2B5EF4-FFF2-40B4-BE49-F238E27FC236}">
                <a16:creationId xmlns:a16="http://schemas.microsoft.com/office/drawing/2014/main" id="{E4CBFBF8-4D6D-9623-EAF7-CF00F87BF9D5}"/>
              </a:ext>
            </a:extLst>
          </p:cNvPr>
          <p:cNvPicPr>
            <a:picLocks noChangeAspect="1"/>
          </p:cNvPicPr>
          <p:nvPr/>
        </p:nvPicPr>
        <p:blipFill>
          <a:blip r:embed="rId3">
            <a:lum/>
            <a:alphaModFix/>
          </a:blip>
          <a:srcRect/>
          <a:stretch>
            <a:fillRect/>
          </a:stretch>
        </p:blipFill>
        <p:spPr>
          <a:xfrm>
            <a:off x="0" y="0"/>
            <a:ext cx="1994397" cy="1504800"/>
          </a:xfrm>
          <a:prstGeom prst="rect">
            <a:avLst/>
          </a:prstGeom>
          <a:noFill/>
          <a:ln cap="flat">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92EF0CE-FA59-726B-3B83-6A1F6D018EDB}"/>
              </a:ext>
            </a:extLst>
          </p:cNvPr>
          <p:cNvSpPr>
            <a:spLocks noGrp="1"/>
          </p:cNvSpPr>
          <p:nvPr>
            <p:ph type="title"/>
          </p:nvPr>
        </p:nvSpPr>
        <p:spPr/>
        <p:txBody>
          <a:bodyPr/>
          <a:lstStyle/>
          <a:p>
            <a:r>
              <a:rPr lang="fr-FR" sz="3600" dirty="0">
                <a:latin typeface="Comic Sans MS" pitchFamily="66"/>
              </a:rPr>
              <a:t>Budget prévisionnel 2026</a:t>
            </a:r>
            <a:endParaRPr lang="fr-FR" sz="3600" dirty="0"/>
          </a:p>
        </p:txBody>
      </p:sp>
      <p:graphicFrame>
        <p:nvGraphicFramePr>
          <p:cNvPr id="3" name="Tableau 2">
            <a:extLst>
              <a:ext uri="{FF2B5EF4-FFF2-40B4-BE49-F238E27FC236}">
                <a16:creationId xmlns:a16="http://schemas.microsoft.com/office/drawing/2014/main" id="{E718D8AD-E413-8F20-FDDD-06D683412181}"/>
              </a:ext>
            </a:extLst>
          </p:cNvPr>
          <p:cNvGraphicFramePr>
            <a:graphicFrameLocks noGrp="1"/>
          </p:cNvGraphicFramePr>
          <p:nvPr>
            <p:extLst>
              <p:ext uri="{D42A27DB-BD31-4B8C-83A1-F6EECF244321}">
                <p14:modId xmlns:p14="http://schemas.microsoft.com/office/powerpoint/2010/main" val="2984784264"/>
              </p:ext>
            </p:extLst>
          </p:nvPr>
        </p:nvGraphicFramePr>
        <p:xfrm>
          <a:off x="686878" y="2041562"/>
          <a:ext cx="8961119" cy="5549144"/>
        </p:xfrm>
        <a:graphic>
          <a:graphicData uri="http://schemas.openxmlformats.org/drawingml/2006/table">
            <a:tbl>
              <a:tblPr>
                <a:effectLst/>
              </a:tblPr>
              <a:tblGrid>
                <a:gridCol w="6332759">
                  <a:extLst>
                    <a:ext uri="{9D8B030D-6E8A-4147-A177-3AD203B41FA5}">
                      <a16:colId xmlns:a16="http://schemas.microsoft.com/office/drawing/2014/main" val="190806500"/>
                    </a:ext>
                  </a:extLst>
                </a:gridCol>
                <a:gridCol w="2628360">
                  <a:extLst>
                    <a:ext uri="{9D8B030D-6E8A-4147-A177-3AD203B41FA5}">
                      <a16:colId xmlns:a16="http://schemas.microsoft.com/office/drawing/2014/main" val="3279774856"/>
                    </a:ext>
                  </a:extLst>
                </a:gridCol>
              </a:tblGrid>
              <a:tr h="644039">
                <a:tc>
                  <a:txBody>
                    <a:bodyPr/>
                    <a:lstStyle/>
                    <a:p>
                      <a:pPr marL="0" marR="0" lvl="0" indent="0" algn="ctr" rtl="0" hangingPunct="1">
                        <a:lnSpc>
                          <a:spcPct val="100000"/>
                        </a:lnSpc>
                        <a:spcBef>
                          <a:spcPts val="0"/>
                        </a:spcBef>
                        <a:spcAft>
                          <a:spcPts val="0"/>
                        </a:spcAft>
                        <a:buNone/>
                        <a:tabLst/>
                        <a:defRPr b="0" i="0" u="none" strike="noStrike" spc="0">
                          <a:solidFill>
                            <a:srgbClr val="000000"/>
                          </a:solidFill>
                        </a:defRPr>
                      </a:pPr>
                      <a:r>
                        <a:rPr lang="fr-FR" sz="1800" b="1" i="0" u="none" strike="noStrike" kern="1200" spc="0">
                          <a:solidFill>
                            <a:srgbClr val="000000"/>
                          </a:solidFill>
                          <a:latin typeface="Trebuchet MS" pitchFamily="34"/>
                          <a:ea typeface="Microsoft YaHei" pitchFamily="2"/>
                          <a:cs typeface="Arial" pitchFamily="2"/>
                        </a:rPr>
                        <a:t>DEPENSES</a:t>
                      </a:r>
                    </a:p>
                  </a:txBody>
                  <a:tcPr/>
                </a:tc>
                <a:tc>
                  <a:txBody>
                    <a:bodyPr/>
                    <a:lstStyle/>
                    <a:p>
                      <a:pPr marL="0" marR="0" lvl="0" indent="0" algn="r" rtl="0" hangingPunct="1">
                        <a:lnSpc>
                          <a:spcPct val="100000"/>
                        </a:lnSpc>
                        <a:spcBef>
                          <a:spcPts val="0"/>
                        </a:spcBef>
                        <a:spcAft>
                          <a:spcPts val="0"/>
                        </a:spcAft>
                        <a:buNone/>
                        <a:tabLst/>
                        <a:defRPr spc="0"/>
                      </a:pPr>
                      <a:r>
                        <a:rPr lang="fr-FR" sz="1800" b="1" i="0" u="none" strike="noStrike" kern="1200" spc="0">
                          <a:solidFill>
                            <a:srgbClr val="000000"/>
                          </a:solidFill>
                          <a:latin typeface="Trebuchet MS" pitchFamily="34"/>
                          <a:ea typeface="Microsoft YaHei" pitchFamily="2"/>
                          <a:cs typeface="Arial" pitchFamily="2"/>
                        </a:rPr>
                        <a:t>Montant €</a:t>
                      </a:r>
                    </a:p>
                  </a:txBody>
                  <a:tcPr/>
                </a:tc>
                <a:extLst>
                  <a:ext uri="{0D108BD9-81ED-4DB2-BD59-A6C34878D82A}">
                    <a16:rowId xmlns:a16="http://schemas.microsoft.com/office/drawing/2014/main" val="1515346735"/>
                  </a:ext>
                </a:extLst>
              </a:tr>
              <a:tr h="763560">
                <a:tc>
                  <a:txBody>
                    <a:bodyPr/>
                    <a:lstStyle/>
                    <a:p>
                      <a:pPr marL="0" marR="0" lvl="0" indent="0" algn="l" rtl="0" hangingPunct="1">
                        <a:lnSpc>
                          <a:spcPct val="100000"/>
                        </a:lnSpc>
                        <a:spcBef>
                          <a:spcPts val="0"/>
                        </a:spcBef>
                        <a:spcAft>
                          <a:spcPts val="0"/>
                        </a:spcAft>
                        <a:buNone/>
                        <a:tabLst/>
                        <a:defRPr spc="0"/>
                      </a:pPr>
                      <a:endParaRPr lang="fr-FR" sz="1400" b="1" i="0" u="none" strike="noStrike" kern="1200" spc="0">
                        <a:solidFill>
                          <a:srgbClr val="000000"/>
                        </a:solidFill>
                        <a:latin typeface="Trebuchet MS" pitchFamily="34"/>
                        <a:ea typeface="Microsoft YaHei" pitchFamily="2"/>
                        <a:cs typeface="Arial" pitchFamily="2"/>
                      </a:endParaRPr>
                    </a:p>
                    <a:p>
                      <a:pPr marL="0" marR="0" lvl="0" indent="0" algn="l" defTabSz="914400" rtl="0" fontAlgn="auto" hangingPunct="1">
                        <a:lnSpc>
                          <a:spcPct val="100000"/>
                        </a:lnSpc>
                        <a:spcBef>
                          <a:spcPts val="0"/>
                        </a:spcBef>
                        <a:spcAft>
                          <a:spcPts val="0"/>
                        </a:spcAft>
                        <a:buNone/>
                        <a:tabLst/>
                        <a:defRPr spc="0"/>
                      </a:pPr>
                      <a:r>
                        <a:rPr lang="fr-FR" sz="1800" b="1" i="0" u="none" strike="noStrike" kern="1200" spc="0">
                          <a:solidFill>
                            <a:srgbClr val="000000"/>
                          </a:solidFill>
                          <a:latin typeface="Trebuchet MS" pitchFamily="34"/>
                          <a:ea typeface="Microsoft YaHei" pitchFamily="2"/>
                          <a:cs typeface="Arial" pitchFamily="2"/>
                        </a:rPr>
                        <a:t>COTISATIONS (National, AURA, UFH,…)</a:t>
                      </a:r>
                    </a:p>
                    <a:p>
                      <a:pPr marL="0" marR="0" lvl="0" indent="0" algn="l" rtl="0" hangingPunct="1">
                        <a:lnSpc>
                          <a:spcPct val="100000"/>
                        </a:lnSpc>
                        <a:spcBef>
                          <a:spcPts val="0"/>
                        </a:spcBef>
                        <a:spcAft>
                          <a:spcPts val="0"/>
                        </a:spcAft>
                        <a:buNone/>
                        <a:tabLst/>
                        <a:defRPr spc="0"/>
                      </a:pPr>
                      <a:endParaRPr lang="fr-FR" sz="1000" b="1" i="0" u="none" strike="noStrike" kern="1200" spc="0">
                        <a:solidFill>
                          <a:srgbClr val="000000"/>
                        </a:solidFill>
                        <a:latin typeface="Trebuchet MS" pitchFamily="34"/>
                        <a:ea typeface="Microsoft YaHei" pitchFamily="2"/>
                        <a:cs typeface="Arial" pitchFamily="2"/>
                      </a:endParaRPr>
                    </a:p>
                  </a:txBody>
                  <a:tcPr/>
                </a:tc>
                <a:tc>
                  <a:txBody>
                    <a:bodyPr/>
                    <a:lstStyle/>
                    <a:p>
                      <a:pPr marL="0" marR="0" lvl="0" indent="0" algn="r" rtl="0" hangingPunct="1">
                        <a:lnSpc>
                          <a:spcPct val="100000"/>
                        </a:lnSpc>
                        <a:spcBef>
                          <a:spcPts val="0"/>
                        </a:spcBef>
                        <a:spcAft>
                          <a:spcPts val="0"/>
                        </a:spcAft>
                        <a:buNone/>
                        <a:tabLst/>
                        <a:defRPr spc="0"/>
                      </a:pPr>
                      <a:r>
                        <a:rPr lang="fr-FR" sz="1800" b="1" i="0" u="none" strike="noStrike" kern="1200" spc="0" dirty="0">
                          <a:solidFill>
                            <a:srgbClr val="000000"/>
                          </a:solidFill>
                          <a:latin typeface="Trebuchet MS" pitchFamily="34"/>
                          <a:ea typeface="Microsoft YaHei" pitchFamily="2"/>
                          <a:cs typeface="Arial" pitchFamily="2"/>
                        </a:rPr>
                        <a:t> 21 850€</a:t>
                      </a:r>
                    </a:p>
                    <a:p>
                      <a:pPr marL="0" marR="0" lvl="0" indent="0" algn="r" rtl="0" hangingPunct="1">
                        <a:lnSpc>
                          <a:spcPct val="100000"/>
                        </a:lnSpc>
                        <a:spcBef>
                          <a:spcPts val="0"/>
                        </a:spcBef>
                        <a:spcAft>
                          <a:spcPts val="0"/>
                        </a:spcAft>
                        <a:buNone/>
                        <a:tabLst/>
                        <a:defRPr spc="0"/>
                      </a:pPr>
                      <a:endParaRPr lang="fr-FR" sz="1800" b="1" i="0" u="none" strike="noStrike" kern="1200" spc="0" dirty="0">
                        <a:solidFill>
                          <a:srgbClr val="000000"/>
                        </a:solidFill>
                        <a:latin typeface="Trebuchet MS" pitchFamily="34"/>
                        <a:ea typeface="Microsoft YaHei" pitchFamily="2"/>
                        <a:cs typeface="Arial" pitchFamily="2"/>
                      </a:endParaRPr>
                    </a:p>
                  </a:txBody>
                  <a:tcPr/>
                </a:tc>
                <a:extLst>
                  <a:ext uri="{0D108BD9-81ED-4DB2-BD59-A6C34878D82A}">
                    <a16:rowId xmlns:a16="http://schemas.microsoft.com/office/drawing/2014/main" val="2613198438"/>
                  </a:ext>
                </a:extLst>
              </a:tr>
              <a:tr h="663580">
                <a:tc>
                  <a:txBody>
                    <a:bodyPr/>
                    <a:lstStyle/>
                    <a:p>
                      <a:pPr marL="0" marR="0" lvl="0" indent="0" algn="l" rtl="0" hangingPunct="1">
                        <a:lnSpc>
                          <a:spcPct val="100000"/>
                        </a:lnSpc>
                        <a:spcBef>
                          <a:spcPts val="0"/>
                        </a:spcBef>
                        <a:spcAft>
                          <a:spcPts val="0"/>
                        </a:spcAft>
                        <a:buNone/>
                        <a:tabLst/>
                        <a:defRPr spc="0"/>
                      </a:pPr>
                      <a:r>
                        <a:rPr lang="fr-FR" sz="1800" b="1" i="0" u="none" strike="noStrike" kern="1200" spc="0">
                          <a:solidFill>
                            <a:srgbClr val="000000"/>
                          </a:solidFill>
                          <a:latin typeface="Trebuchet MS" pitchFamily="34"/>
                          <a:ea typeface="Microsoft YaHei" pitchFamily="2"/>
                          <a:cs typeface="Arial" pitchFamily="2"/>
                        </a:rPr>
                        <a:t>FONCTIONNEMENT (informatique, téléphone,  loyers, courriers,…)</a:t>
                      </a:r>
                    </a:p>
                  </a:txBody>
                  <a:tcPr/>
                </a:tc>
                <a:tc>
                  <a:txBody>
                    <a:bodyPr/>
                    <a:lstStyle/>
                    <a:p>
                      <a:pPr marL="0" marR="0" lvl="0" indent="0" algn="r" rtl="0" hangingPunct="1">
                        <a:lnSpc>
                          <a:spcPct val="100000"/>
                        </a:lnSpc>
                        <a:spcBef>
                          <a:spcPts val="0"/>
                        </a:spcBef>
                        <a:spcAft>
                          <a:spcPts val="0"/>
                        </a:spcAft>
                        <a:buNone/>
                        <a:tabLst/>
                        <a:defRPr spc="0"/>
                      </a:pPr>
                      <a:r>
                        <a:rPr lang="fr-FR" sz="1800" b="1" i="0" u="none" strike="noStrike" kern="1200" spc="0" dirty="0">
                          <a:solidFill>
                            <a:srgbClr val="000000"/>
                          </a:solidFill>
                          <a:latin typeface="Trebuchet MS" pitchFamily="34"/>
                          <a:ea typeface="Microsoft YaHei" pitchFamily="2"/>
                          <a:cs typeface="Arial" pitchFamily="2"/>
                        </a:rPr>
                        <a:t>7 720€</a:t>
                      </a:r>
                    </a:p>
                  </a:txBody>
                  <a:tcPr/>
                </a:tc>
                <a:extLst>
                  <a:ext uri="{0D108BD9-81ED-4DB2-BD59-A6C34878D82A}">
                    <a16:rowId xmlns:a16="http://schemas.microsoft.com/office/drawing/2014/main" val="2677776610"/>
                  </a:ext>
                </a:extLst>
              </a:tr>
              <a:tr h="564843">
                <a:tc>
                  <a:txBody>
                    <a:bodyPr/>
                    <a:lstStyle/>
                    <a:p>
                      <a:pPr marL="0" marR="0" lvl="0" indent="0" algn="l" rtl="0" hangingPunct="1">
                        <a:lnSpc>
                          <a:spcPct val="100000"/>
                        </a:lnSpc>
                        <a:spcBef>
                          <a:spcPts val="0"/>
                        </a:spcBef>
                        <a:spcAft>
                          <a:spcPts val="0"/>
                        </a:spcAft>
                        <a:buNone/>
                        <a:tabLst/>
                        <a:defRPr spc="0"/>
                      </a:pPr>
                      <a:r>
                        <a:rPr lang="fr-FR" sz="1800" b="1" i="0" u="none" strike="noStrike" kern="1200" spc="0">
                          <a:solidFill>
                            <a:srgbClr val="000000"/>
                          </a:solidFill>
                          <a:latin typeface="Trebuchet MS" pitchFamily="34"/>
                          <a:ea typeface="Microsoft YaHei" pitchFamily="2"/>
                          <a:cs typeface="Arial" pitchFamily="2"/>
                        </a:rPr>
                        <a:t>Secretariat</a:t>
                      </a:r>
                    </a:p>
                  </a:txBody>
                  <a:tcPr/>
                </a:tc>
                <a:tc>
                  <a:txBody>
                    <a:bodyPr/>
                    <a:lstStyle/>
                    <a:p>
                      <a:pPr marL="0" marR="0" lvl="0" indent="0" algn="r" rtl="0" hangingPunct="1">
                        <a:lnSpc>
                          <a:spcPct val="100000"/>
                        </a:lnSpc>
                        <a:spcBef>
                          <a:spcPts val="0"/>
                        </a:spcBef>
                        <a:spcAft>
                          <a:spcPts val="0"/>
                        </a:spcAft>
                        <a:buNone/>
                        <a:tabLst/>
                        <a:defRPr spc="0"/>
                      </a:pPr>
                      <a:r>
                        <a:rPr lang="fr-FR" sz="1800" b="1" i="0" u="none" strike="noStrike" kern="1200" spc="0" dirty="0">
                          <a:solidFill>
                            <a:srgbClr val="000000"/>
                          </a:solidFill>
                          <a:latin typeface="Trebuchet MS" pitchFamily="34"/>
                          <a:ea typeface="Microsoft YaHei" pitchFamily="2"/>
                          <a:cs typeface="Arial" pitchFamily="2"/>
                        </a:rPr>
                        <a:t>4000€</a:t>
                      </a:r>
                    </a:p>
                  </a:txBody>
                  <a:tcPr/>
                </a:tc>
                <a:extLst>
                  <a:ext uri="{0D108BD9-81ED-4DB2-BD59-A6C34878D82A}">
                    <a16:rowId xmlns:a16="http://schemas.microsoft.com/office/drawing/2014/main" val="3127312565"/>
                  </a:ext>
                </a:extLst>
              </a:tr>
              <a:tr h="564843">
                <a:tc>
                  <a:txBody>
                    <a:bodyPr/>
                    <a:lstStyle/>
                    <a:p>
                      <a:pPr marL="0" marR="0" lvl="0" indent="0" algn="l" rtl="0" hangingPunct="1">
                        <a:lnSpc>
                          <a:spcPct val="100000"/>
                        </a:lnSpc>
                        <a:spcBef>
                          <a:spcPts val="0"/>
                        </a:spcBef>
                        <a:spcAft>
                          <a:spcPts val="0"/>
                        </a:spcAft>
                        <a:buNone/>
                        <a:tabLst/>
                        <a:defRPr spc="0"/>
                      </a:pPr>
                      <a:r>
                        <a:rPr lang="fr-FR" sz="1800" b="1" i="0" u="none" strike="noStrike" kern="1200" spc="0">
                          <a:solidFill>
                            <a:srgbClr val="000000"/>
                          </a:solidFill>
                          <a:latin typeface="Trebuchet MS" pitchFamily="34"/>
                          <a:ea typeface="Microsoft YaHei" pitchFamily="2"/>
                          <a:cs typeface="Arial" pitchFamily="2"/>
                        </a:rPr>
                        <a:t>ASSURANCES (RC, Assistance juridique,…)</a:t>
                      </a:r>
                    </a:p>
                  </a:txBody>
                  <a:tcPr/>
                </a:tc>
                <a:tc>
                  <a:txBody>
                    <a:bodyPr/>
                    <a:lstStyle/>
                    <a:p>
                      <a:pPr marL="0" marR="0" lvl="0" indent="0" algn="r" rtl="0" hangingPunct="1">
                        <a:lnSpc>
                          <a:spcPct val="100000"/>
                        </a:lnSpc>
                        <a:spcBef>
                          <a:spcPts val="0"/>
                        </a:spcBef>
                        <a:spcAft>
                          <a:spcPts val="0"/>
                        </a:spcAft>
                        <a:buNone/>
                        <a:tabLst/>
                        <a:defRPr spc="0"/>
                      </a:pPr>
                      <a:r>
                        <a:rPr lang="fr-FR" sz="1800" b="1" i="0" u="none" strike="noStrike" kern="1200" spc="0" dirty="0">
                          <a:solidFill>
                            <a:srgbClr val="000000"/>
                          </a:solidFill>
                          <a:latin typeface="Trebuchet MS" pitchFamily="34"/>
                          <a:ea typeface="Microsoft YaHei" pitchFamily="2"/>
                          <a:cs typeface="Arial" pitchFamily="2"/>
                        </a:rPr>
                        <a:t>9280 €</a:t>
                      </a:r>
                    </a:p>
                  </a:txBody>
                  <a:tcPr/>
                </a:tc>
                <a:extLst>
                  <a:ext uri="{0D108BD9-81ED-4DB2-BD59-A6C34878D82A}">
                    <a16:rowId xmlns:a16="http://schemas.microsoft.com/office/drawing/2014/main" val="1543136693"/>
                  </a:ext>
                </a:extLst>
              </a:tr>
              <a:tr h="564843">
                <a:tc>
                  <a:txBody>
                    <a:bodyPr/>
                    <a:lstStyle/>
                    <a:p>
                      <a:pPr marL="0" marR="0" lvl="0" indent="0" algn="l" rtl="0" hangingPunct="1">
                        <a:lnSpc>
                          <a:spcPct val="100000"/>
                        </a:lnSpc>
                        <a:spcBef>
                          <a:spcPts val="0"/>
                        </a:spcBef>
                        <a:spcAft>
                          <a:spcPts val="0"/>
                        </a:spcAft>
                        <a:buNone/>
                        <a:tabLst/>
                        <a:defRPr spc="0"/>
                      </a:pPr>
                      <a:r>
                        <a:rPr lang="fr-FR" sz="1800" b="1" i="0" u="none" strike="noStrike" kern="1200" spc="0">
                          <a:solidFill>
                            <a:srgbClr val="000000"/>
                          </a:solidFill>
                          <a:latin typeface="Trebuchet MS" pitchFamily="34"/>
                          <a:ea typeface="Microsoft YaHei" pitchFamily="2"/>
                          <a:cs typeface="Arial" pitchFamily="2"/>
                        </a:rPr>
                        <a:t>Abonnements revues Forêts de France</a:t>
                      </a:r>
                    </a:p>
                  </a:txBody>
                  <a:tcPr/>
                </a:tc>
                <a:tc>
                  <a:txBody>
                    <a:bodyPr/>
                    <a:lstStyle/>
                    <a:p>
                      <a:pPr marL="0" marR="0" lvl="0" indent="0" algn="r" rtl="0" hangingPunct="1">
                        <a:lnSpc>
                          <a:spcPct val="100000"/>
                        </a:lnSpc>
                        <a:spcBef>
                          <a:spcPts val="0"/>
                        </a:spcBef>
                        <a:spcAft>
                          <a:spcPts val="0"/>
                        </a:spcAft>
                        <a:buNone/>
                        <a:tabLst/>
                        <a:defRPr spc="0"/>
                      </a:pPr>
                      <a:r>
                        <a:rPr lang="fr-FR" sz="1800" b="1" i="0" u="none" strike="noStrike" kern="1200" spc="0" dirty="0">
                          <a:solidFill>
                            <a:srgbClr val="000000"/>
                          </a:solidFill>
                          <a:latin typeface="Trebuchet MS" pitchFamily="34"/>
                          <a:ea typeface="Microsoft YaHei" pitchFamily="2"/>
                          <a:cs typeface="Arial" pitchFamily="2"/>
                        </a:rPr>
                        <a:t>15 500 €</a:t>
                      </a:r>
                    </a:p>
                  </a:txBody>
                  <a:tcPr/>
                </a:tc>
                <a:extLst>
                  <a:ext uri="{0D108BD9-81ED-4DB2-BD59-A6C34878D82A}">
                    <a16:rowId xmlns:a16="http://schemas.microsoft.com/office/drawing/2014/main" val="2345156311"/>
                  </a:ext>
                </a:extLst>
              </a:tr>
              <a:tr h="567001">
                <a:tc>
                  <a:txBody>
                    <a:bodyPr/>
                    <a:lstStyle/>
                    <a:p>
                      <a:pPr marL="0" marR="0" lvl="0" indent="0" algn="l" rtl="0" hangingPunct="1">
                        <a:lnSpc>
                          <a:spcPct val="100000"/>
                        </a:lnSpc>
                        <a:spcBef>
                          <a:spcPts val="0"/>
                        </a:spcBef>
                        <a:spcAft>
                          <a:spcPts val="0"/>
                        </a:spcAft>
                        <a:buNone/>
                        <a:tabLst/>
                        <a:defRPr spc="0"/>
                      </a:pPr>
                      <a:r>
                        <a:rPr lang="fr-FR" sz="1800" b="1" i="0" u="none" strike="noStrike" kern="1200" spc="0" dirty="0">
                          <a:solidFill>
                            <a:srgbClr val="000000"/>
                          </a:solidFill>
                          <a:latin typeface="Trebuchet MS" pitchFamily="34"/>
                          <a:ea typeface="Microsoft YaHei" pitchFamily="2"/>
                          <a:cs typeface="Arial" pitchFamily="2"/>
                        </a:rPr>
                        <a:t>Frais (déplacement, AG, CA, almanach, com, formation …)</a:t>
                      </a:r>
                    </a:p>
                  </a:txBody>
                  <a:tcPr/>
                </a:tc>
                <a:tc>
                  <a:txBody>
                    <a:bodyPr/>
                    <a:lstStyle/>
                    <a:p>
                      <a:pPr marL="0" marR="0" lvl="0" indent="0" algn="r" rtl="0" hangingPunct="1">
                        <a:lnSpc>
                          <a:spcPct val="100000"/>
                        </a:lnSpc>
                        <a:spcBef>
                          <a:spcPts val="0"/>
                        </a:spcBef>
                        <a:spcAft>
                          <a:spcPts val="0"/>
                        </a:spcAft>
                        <a:buNone/>
                        <a:tabLst/>
                        <a:defRPr spc="0"/>
                      </a:pPr>
                      <a:r>
                        <a:rPr lang="fr-FR" sz="1800" b="1" i="0" u="none" strike="noStrike" kern="1200" spc="0" dirty="0">
                          <a:solidFill>
                            <a:srgbClr val="000000"/>
                          </a:solidFill>
                          <a:latin typeface="Trebuchet MS" pitchFamily="34"/>
                          <a:ea typeface="Microsoft YaHei" pitchFamily="2"/>
                          <a:cs typeface="Arial" pitchFamily="2"/>
                        </a:rPr>
                        <a:t>18 000 €</a:t>
                      </a:r>
                    </a:p>
                  </a:txBody>
                  <a:tcPr/>
                </a:tc>
                <a:extLst>
                  <a:ext uri="{0D108BD9-81ED-4DB2-BD59-A6C34878D82A}">
                    <a16:rowId xmlns:a16="http://schemas.microsoft.com/office/drawing/2014/main" val="704340067"/>
                  </a:ext>
                </a:extLst>
              </a:tr>
              <a:tr h="567001">
                <a:tc>
                  <a:txBody>
                    <a:bodyPr/>
                    <a:lstStyle/>
                    <a:p>
                      <a:pPr marL="0" marR="0" lvl="0" indent="0" algn="l" rtl="0" hangingPunct="1">
                        <a:lnSpc>
                          <a:spcPct val="100000"/>
                        </a:lnSpc>
                        <a:spcBef>
                          <a:spcPts val="0"/>
                        </a:spcBef>
                        <a:spcAft>
                          <a:spcPts val="0"/>
                        </a:spcAft>
                        <a:buNone/>
                        <a:tabLst/>
                        <a:defRPr spc="0"/>
                      </a:pPr>
                      <a:r>
                        <a:rPr lang="fr-FR" sz="1800" b="1" i="0" u="none" strike="noStrike" kern="1200" spc="0" dirty="0">
                          <a:solidFill>
                            <a:srgbClr val="000000"/>
                          </a:solidFill>
                          <a:latin typeface="Trebuchet MS" pitchFamily="34"/>
                          <a:ea typeface="Microsoft YaHei" pitchFamily="2"/>
                          <a:cs typeface="Arial" pitchFamily="2"/>
                        </a:rPr>
                        <a:t>Procédure judiciaire</a:t>
                      </a:r>
                    </a:p>
                  </a:txBody>
                  <a:tcPr/>
                </a:tc>
                <a:tc>
                  <a:txBody>
                    <a:bodyPr/>
                    <a:lstStyle/>
                    <a:p>
                      <a:pPr marL="0" marR="0" lvl="0" indent="0" algn="r" rtl="0" hangingPunct="1">
                        <a:lnSpc>
                          <a:spcPct val="100000"/>
                        </a:lnSpc>
                        <a:spcBef>
                          <a:spcPts val="0"/>
                        </a:spcBef>
                        <a:spcAft>
                          <a:spcPts val="0"/>
                        </a:spcAft>
                        <a:buNone/>
                        <a:tabLst/>
                        <a:defRPr spc="0"/>
                      </a:pPr>
                      <a:r>
                        <a:rPr lang="fr-FR" sz="1800" b="1" i="0" u="none" strike="noStrike" kern="1200" spc="0" dirty="0">
                          <a:solidFill>
                            <a:srgbClr val="000000"/>
                          </a:solidFill>
                          <a:latin typeface="Trebuchet MS" pitchFamily="34"/>
                          <a:ea typeface="Microsoft YaHei" pitchFamily="2"/>
                          <a:cs typeface="Arial" pitchFamily="2"/>
                        </a:rPr>
                        <a:t>2 500 €</a:t>
                      </a:r>
                    </a:p>
                  </a:txBody>
                  <a:tcPr/>
                </a:tc>
                <a:extLst>
                  <a:ext uri="{0D108BD9-81ED-4DB2-BD59-A6C34878D82A}">
                    <a16:rowId xmlns:a16="http://schemas.microsoft.com/office/drawing/2014/main" val="4250852268"/>
                  </a:ext>
                </a:extLst>
              </a:tr>
              <a:tr h="576355">
                <a:tc>
                  <a:txBody>
                    <a:bodyPr/>
                    <a:lstStyle/>
                    <a:p>
                      <a:pPr marL="0" marR="0" lvl="0" indent="0" algn="l" rtl="0" hangingPunct="1">
                        <a:lnSpc>
                          <a:spcPct val="100000"/>
                        </a:lnSpc>
                        <a:spcBef>
                          <a:spcPts val="0"/>
                        </a:spcBef>
                        <a:spcAft>
                          <a:spcPts val="0"/>
                        </a:spcAft>
                        <a:buNone/>
                        <a:tabLst/>
                        <a:defRPr spc="0"/>
                      </a:pPr>
                      <a:r>
                        <a:rPr lang="fr-FR" sz="2600" b="1" i="0" u="none" strike="noStrike" kern="1200" spc="0">
                          <a:solidFill>
                            <a:srgbClr val="000000"/>
                          </a:solidFill>
                          <a:latin typeface="Trebuchet MS" pitchFamily="34"/>
                          <a:ea typeface="Microsoft YaHei" pitchFamily="2"/>
                          <a:cs typeface="Arial" pitchFamily="2"/>
                        </a:rPr>
                        <a:t>TOTAL</a:t>
                      </a:r>
                    </a:p>
                  </a:txBody>
                  <a:tcPr/>
                </a:tc>
                <a:tc>
                  <a:txBody>
                    <a:bodyPr/>
                    <a:lstStyle/>
                    <a:p>
                      <a:pPr marL="0" marR="0" lvl="0" indent="0" algn="r" rtl="0" hangingPunct="1">
                        <a:lnSpc>
                          <a:spcPct val="100000"/>
                        </a:lnSpc>
                        <a:spcBef>
                          <a:spcPts val="0"/>
                        </a:spcBef>
                        <a:spcAft>
                          <a:spcPts val="0"/>
                        </a:spcAft>
                        <a:buNone/>
                        <a:tabLst/>
                        <a:defRPr spc="0"/>
                      </a:pPr>
                      <a:r>
                        <a:rPr lang="fr-FR" sz="2600" b="1" i="0" u="none" strike="noStrike" kern="1200" spc="0" dirty="0">
                          <a:solidFill>
                            <a:srgbClr val="000000"/>
                          </a:solidFill>
                          <a:latin typeface="Trebuchet MS" pitchFamily="34"/>
                          <a:ea typeface="Microsoft YaHei" pitchFamily="2"/>
                          <a:cs typeface="Arial" pitchFamily="2"/>
                        </a:rPr>
                        <a:t>80 030 €</a:t>
                      </a:r>
                    </a:p>
                  </a:txBody>
                  <a:tcPr/>
                </a:tc>
                <a:extLst>
                  <a:ext uri="{0D108BD9-81ED-4DB2-BD59-A6C34878D82A}">
                    <a16:rowId xmlns:a16="http://schemas.microsoft.com/office/drawing/2014/main" val="1943643313"/>
                  </a:ext>
                </a:extLst>
              </a:tr>
            </a:tbl>
          </a:graphicData>
        </a:graphic>
      </p:graphicFrame>
      <p:pic>
        <p:nvPicPr>
          <p:cNvPr id="4" name="Image 3">
            <a:extLst>
              <a:ext uri="{FF2B5EF4-FFF2-40B4-BE49-F238E27FC236}">
                <a16:creationId xmlns:a16="http://schemas.microsoft.com/office/drawing/2014/main" id="{C309E983-DF8F-A49D-FF10-E0FF037A8D9C}"/>
              </a:ext>
            </a:extLst>
          </p:cNvPr>
          <p:cNvPicPr>
            <a:picLocks noChangeAspect="1"/>
          </p:cNvPicPr>
          <p:nvPr/>
        </p:nvPicPr>
        <p:blipFill>
          <a:blip r:embed="rId2">
            <a:lum/>
            <a:alphaModFix/>
          </a:blip>
          <a:srcRect/>
          <a:stretch>
            <a:fillRect/>
          </a:stretch>
        </p:blipFill>
        <p:spPr>
          <a:xfrm>
            <a:off x="0" y="0"/>
            <a:ext cx="1478941" cy="1115878"/>
          </a:xfrm>
          <a:prstGeom prst="rect">
            <a:avLst/>
          </a:prstGeom>
          <a:noFill/>
          <a:ln cap="flat">
            <a:noFill/>
          </a:ln>
        </p:spPr>
      </p:pic>
    </p:spTree>
    <p:extLst>
      <p:ext uri="{BB962C8B-B14F-4D97-AF65-F5344CB8AC3E}">
        <p14:creationId xmlns:p14="http://schemas.microsoft.com/office/powerpoint/2010/main" val="34591030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19">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B5A2BFF-5833-29A8-3731-1ED387FEC53D}"/>
              </a:ext>
            </a:extLst>
          </p:cNvPr>
          <p:cNvSpPr txBox="1">
            <a:spLocks noGrp="1"/>
          </p:cNvSpPr>
          <p:nvPr>
            <p:ph type="title"/>
          </p:nvPr>
        </p:nvSpPr>
        <p:spPr>
          <a:xfrm>
            <a:off x="1472668" y="541087"/>
            <a:ext cx="8607960" cy="1262155"/>
          </a:xfrm>
        </p:spPr>
        <p:txBody>
          <a:bodyPr/>
          <a:lstStyle/>
          <a:p>
            <a:pPr lvl="0"/>
            <a:r>
              <a:rPr lang="fr-FR" sz="3600">
                <a:latin typeface="Comic Sans MS" pitchFamily="66"/>
              </a:rPr>
              <a:t>CONCLUSION sur BUDGET 2025</a:t>
            </a:r>
          </a:p>
        </p:txBody>
      </p:sp>
      <p:sp>
        <p:nvSpPr>
          <p:cNvPr id="3" name="Espace réservé du contenu 2">
            <a:extLst>
              <a:ext uri="{FF2B5EF4-FFF2-40B4-BE49-F238E27FC236}">
                <a16:creationId xmlns:a16="http://schemas.microsoft.com/office/drawing/2014/main" id="{2094C9D9-CA9E-A99F-1678-C3D2241F682A}"/>
              </a:ext>
            </a:extLst>
          </p:cNvPr>
          <p:cNvSpPr txBox="1">
            <a:spLocks noGrp="1"/>
          </p:cNvSpPr>
          <p:nvPr>
            <p:ph idx="1"/>
          </p:nvPr>
        </p:nvSpPr>
        <p:spPr/>
        <p:txBody>
          <a:bodyPr/>
          <a:lstStyle/>
          <a:p>
            <a:pPr lvl="0" algn="ctr"/>
            <a:endParaRPr lang="fr-FR" sz="2800" dirty="0">
              <a:latin typeface="Comic Sans MS" pitchFamily="66"/>
            </a:endParaRPr>
          </a:p>
          <a:p>
            <a:pPr marL="342900" lvl="0" indent="-342900">
              <a:buSzPct val="100000"/>
              <a:buChar char="-"/>
            </a:pPr>
            <a:endParaRPr lang="fr-FR" sz="2800" dirty="0">
              <a:latin typeface="Comic Sans MS" pitchFamily="66"/>
            </a:endParaRPr>
          </a:p>
          <a:p>
            <a:pPr marL="342900" lvl="0" indent="-342900">
              <a:buSzPct val="100000"/>
              <a:buChar char="-"/>
            </a:pPr>
            <a:endParaRPr lang="fr-FR" sz="2800" dirty="0">
              <a:latin typeface="Comic Sans MS" pitchFamily="66"/>
            </a:endParaRPr>
          </a:p>
          <a:p>
            <a:pPr marL="342900" lvl="0" indent="-342900">
              <a:buSzPct val="100000"/>
              <a:buChar char="-"/>
            </a:pPr>
            <a:r>
              <a:rPr lang="fr-FR" sz="2800" dirty="0">
                <a:latin typeface="Comic Sans MS" pitchFamily="66"/>
              </a:rPr>
              <a:t>Un budget à  résultat légèrement positif </a:t>
            </a:r>
          </a:p>
          <a:p>
            <a:pPr marL="342900" lvl="0" indent="-342900">
              <a:buSzPct val="100000"/>
              <a:buChar char="-"/>
            </a:pPr>
            <a:r>
              <a:rPr lang="fr-FR" sz="2800" dirty="0">
                <a:latin typeface="Comic Sans MS" pitchFamily="66"/>
              </a:rPr>
              <a:t>Une augmentation du nombre de cotisations et à des dépenses moindres pour la procédure judiciaire</a:t>
            </a:r>
          </a:p>
          <a:p>
            <a:pPr marL="342900" lvl="0" indent="-342900">
              <a:buSzPct val="100000"/>
              <a:buChar char="-"/>
            </a:pPr>
            <a:r>
              <a:rPr lang="fr-FR" sz="2800" dirty="0">
                <a:latin typeface="Comic Sans MS" pitchFamily="66"/>
              </a:rPr>
              <a:t>Quelques dépenses en hausse (Cotisations nationale, assurances, …)</a:t>
            </a:r>
          </a:p>
        </p:txBody>
      </p:sp>
      <p:pic>
        <p:nvPicPr>
          <p:cNvPr id="4" name="Image 4">
            <a:extLst>
              <a:ext uri="{FF2B5EF4-FFF2-40B4-BE49-F238E27FC236}">
                <a16:creationId xmlns:a16="http://schemas.microsoft.com/office/drawing/2014/main" id="{C03A2F4E-6773-5953-ECEA-42F4EF130FA5}"/>
              </a:ext>
            </a:extLst>
          </p:cNvPr>
          <p:cNvPicPr>
            <a:picLocks noChangeAspect="1"/>
          </p:cNvPicPr>
          <p:nvPr/>
        </p:nvPicPr>
        <p:blipFill>
          <a:blip r:embed="rId2">
            <a:lum/>
            <a:alphaModFix/>
          </a:blip>
          <a:srcRect/>
          <a:stretch>
            <a:fillRect/>
          </a:stretch>
        </p:blipFill>
        <p:spPr>
          <a:xfrm>
            <a:off x="0" y="0"/>
            <a:ext cx="1994397" cy="1504800"/>
          </a:xfrm>
          <a:prstGeom prst="rect">
            <a:avLst/>
          </a:prstGeom>
          <a:noFill/>
          <a:ln cap="flat">
            <a:noFill/>
          </a:ln>
        </p:spPr>
      </p:pic>
      <p:graphicFrame>
        <p:nvGraphicFramePr>
          <p:cNvPr id="5" name="Tableau 5">
            <a:extLst>
              <a:ext uri="{FF2B5EF4-FFF2-40B4-BE49-F238E27FC236}">
                <a16:creationId xmlns:a16="http://schemas.microsoft.com/office/drawing/2014/main" id="{B3443826-0B69-E2A2-3092-D8B2581DDAA0}"/>
              </a:ext>
            </a:extLst>
          </p:cNvPr>
          <p:cNvGraphicFramePr>
            <a:graphicFrameLocks noGrp="1"/>
          </p:cNvGraphicFramePr>
          <p:nvPr>
            <p:extLst>
              <p:ext uri="{D42A27DB-BD31-4B8C-83A1-F6EECF244321}">
                <p14:modId xmlns:p14="http://schemas.microsoft.com/office/powerpoint/2010/main" val="656444271"/>
              </p:ext>
            </p:extLst>
          </p:nvPr>
        </p:nvGraphicFramePr>
        <p:xfrm>
          <a:off x="3065013" y="2101684"/>
          <a:ext cx="4932364" cy="1645920"/>
        </p:xfrm>
        <a:graphic>
          <a:graphicData uri="http://schemas.openxmlformats.org/drawingml/2006/table">
            <a:tbl>
              <a:tblPr firstRow="1" bandRow="1">
                <a:effectLst/>
              </a:tblPr>
              <a:tblGrid>
                <a:gridCol w="3069723">
                  <a:extLst>
                    <a:ext uri="{9D8B030D-6E8A-4147-A177-3AD203B41FA5}">
                      <a16:colId xmlns:a16="http://schemas.microsoft.com/office/drawing/2014/main" val="3326859129"/>
                    </a:ext>
                  </a:extLst>
                </a:gridCol>
                <a:gridCol w="1862641">
                  <a:extLst>
                    <a:ext uri="{9D8B030D-6E8A-4147-A177-3AD203B41FA5}">
                      <a16:colId xmlns:a16="http://schemas.microsoft.com/office/drawing/2014/main" val="811062818"/>
                    </a:ext>
                  </a:extLst>
                </a:gridCol>
              </a:tblGrid>
              <a:tr h="383398">
                <a:tc>
                  <a:txBody>
                    <a:bodyPr/>
                    <a:lstStyle/>
                    <a:p>
                      <a:pPr marL="0" marR="0" lvl="0" indent="0" rtl="0" hangingPunct="0">
                        <a:lnSpc>
                          <a:spcPct val="100000"/>
                        </a:lnSpc>
                        <a:spcBef>
                          <a:spcPts val="0"/>
                        </a:spcBef>
                        <a:spcAft>
                          <a:spcPts val="0"/>
                        </a:spcAft>
                        <a:buNone/>
                        <a:tabLst/>
                      </a:pPr>
                      <a:r>
                        <a:rPr lang="fr-FR" sz="2000" b="1" i="0" u="sng" strike="noStrike" kern="1200">
                          <a:uFillTx/>
                          <a:latin typeface="Arial" pitchFamily="18"/>
                          <a:ea typeface="Microsoft YaHei" pitchFamily="2"/>
                          <a:cs typeface="Arial" pitchFamily="2"/>
                        </a:rPr>
                        <a:t>Prévisionnel 2025</a:t>
                      </a:r>
                    </a:p>
                  </a:txBody>
                  <a:tcPr/>
                </a:tc>
                <a:tc>
                  <a:txBody>
                    <a:bodyPr/>
                    <a:lstStyle/>
                    <a:p>
                      <a:pPr marL="0" marR="0" lvl="0" indent="0" rtl="0" hangingPunct="0">
                        <a:lnSpc>
                          <a:spcPct val="100000"/>
                        </a:lnSpc>
                        <a:spcBef>
                          <a:spcPts val="0"/>
                        </a:spcBef>
                        <a:spcAft>
                          <a:spcPts val="0"/>
                        </a:spcAft>
                        <a:tabLst/>
                      </a:pPr>
                      <a:endParaRPr lang="fr-FR" sz="1800" b="0" i="0" u="none" strike="noStrike" kern="1200">
                        <a:latin typeface="Arial" pitchFamily="18"/>
                        <a:ea typeface="Microsoft YaHei" pitchFamily="2"/>
                        <a:cs typeface="Arial" pitchFamily="2"/>
                      </a:endParaRPr>
                    </a:p>
                  </a:txBody>
                  <a:tcPr/>
                </a:tc>
                <a:extLst>
                  <a:ext uri="{0D108BD9-81ED-4DB2-BD59-A6C34878D82A}">
                    <a16:rowId xmlns:a16="http://schemas.microsoft.com/office/drawing/2014/main" val="1160154238"/>
                  </a:ext>
                </a:extLst>
              </a:tr>
              <a:tr h="350279">
                <a:tc>
                  <a:txBody>
                    <a:bodyPr/>
                    <a:lstStyle/>
                    <a:p>
                      <a:pPr marL="0" marR="0" lvl="0" indent="0" rtl="0" hangingPunct="0">
                        <a:lnSpc>
                          <a:spcPct val="100000"/>
                        </a:lnSpc>
                        <a:spcBef>
                          <a:spcPts val="0"/>
                        </a:spcBef>
                        <a:spcAft>
                          <a:spcPts val="0"/>
                        </a:spcAft>
                        <a:buNone/>
                        <a:tabLst/>
                      </a:pPr>
                      <a:r>
                        <a:rPr lang="fr-FR" sz="1800" b="1" i="0" u="none" strike="noStrike" kern="1200">
                          <a:latin typeface="Arial" pitchFamily="18"/>
                          <a:ea typeface="Microsoft YaHei" pitchFamily="2"/>
                          <a:cs typeface="Arial" pitchFamily="2"/>
                        </a:rPr>
                        <a:t>Recettes</a:t>
                      </a:r>
                    </a:p>
                  </a:txBody>
                  <a:tcPr/>
                </a:tc>
                <a:tc>
                  <a:txBody>
                    <a:bodyPr/>
                    <a:lstStyle/>
                    <a:p>
                      <a:pPr marL="0" marR="0" lvl="0" indent="0" rtl="0" hangingPunct="0">
                        <a:lnSpc>
                          <a:spcPct val="100000"/>
                        </a:lnSpc>
                        <a:spcBef>
                          <a:spcPts val="0"/>
                        </a:spcBef>
                        <a:spcAft>
                          <a:spcPts val="0"/>
                        </a:spcAft>
                        <a:buNone/>
                        <a:tabLst/>
                      </a:pPr>
                      <a:r>
                        <a:rPr lang="fr-FR" sz="2000" b="1" i="0" u="none" strike="noStrike" kern="1200" dirty="0">
                          <a:latin typeface="Arial" pitchFamily="18"/>
                          <a:ea typeface="Microsoft YaHei" pitchFamily="2"/>
                          <a:cs typeface="Arial" pitchFamily="2"/>
                        </a:rPr>
                        <a:t>     80 700 €</a:t>
                      </a:r>
                    </a:p>
                  </a:txBody>
                  <a:tcPr/>
                </a:tc>
                <a:extLst>
                  <a:ext uri="{0D108BD9-81ED-4DB2-BD59-A6C34878D82A}">
                    <a16:rowId xmlns:a16="http://schemas.microsoft.com/office/drawing/2014/main" val="2883689505"/>
                  </a:ext>
                </a:extLst>
              </a:tr>
              <a:tr h="350279">
                <a:tc>
                  <a:txBody>
                    <a:bodyPr/>
                    <a:lstStyle/>
                    <a:p>
                      <a:pPr marL="0" marR="0" lvl="0" indent="0" rtl="0" hangingPunct="0">
                        <a:lnSpc>
                          <a:spcPct val="100000"/>
                        </a:lnSpc>
                        <a:spcBef>
                          <a:spcPts val="0"/>
                        </a:spcBef>
                        <a:spcAft>
                          <a:spcPts val="0"/>
                        </a:spcAft>
                        <a:buNone/>
                        <a:tabLst/>
                      </a:pPr>
                      <a:r>
                        <a:rPr lang="fr-FR" sz="1800" b="1" i="0" u="none" strike="noStrike" kern="1200">
                          <a:latin typeface="Arial" pitchFamily="18"/>
                          <a:ea typeface="Microsoft YaHei" pitchFamily="2"/>
                          <a:cs typeface="Arial" pitchFamily="2"/>
                        </a:rPr>
                        <a:t>Dépenses</a:t>
                      </a:r>
                    </a:p>
                  </a:txBody>
                  <a:tcPr/>
                </a:tc>
                <a:tc>
                  <a:txBody>
                    <a:bodyPr/>
                    <a:lstStyle/>
                    <a:p>
                      <a:pPr marL="0" marR="0" lvl="0" indent="0" rtl="0" hangingPunct="0">
                        <a:lnSpc>
                          <a:spcPct val="100000"/>
                        </a:lnSpc>
                        <a:spcBef>
                          <a:spcPts val="0"/>
                        </a:spcBef>
                        <a:spcAft>
                          <a:spcPts val="0"/>
                        </a:spcAft>
                        <a:buNone/>
                        <a:tabLst/>
                      </a:pPr>
                      <a:r>
                        <a:rPr lang="fr-FR" sz="2000" b="1" i="0" u="none" strike="noStrike" kern="1200" dirty="0">
                          <a:latin typeface="Arial" pitchFamily="18"/>
                          <a:ea typeface="Microsoft YaHei" pitchFamily="2"/>
                          <a:cs typeface="Arial" pitchFamily="2"/>
                        </a:rPr>
                        <a:t>     80 030 €</a:t>
                      </a:r>
                    </a:p>
                  </a:txBody>
                  <a:tcPr/>
                </a:tc>
                <a:extLst>
                  <a:ext uri="{0D108BD9-81ED-4DB2-BD59-A6C34878D82A}">
                    <a16:rowId xmlns:a16="http://schemas.microsoft.com/office/drawing/2014/main" val="1389476251"/>
                  </a:ext>
                </a:extLst>
              </a:tr>
              <a:tr h="358197">
                <a:tc>
                  <a:txBody>
                    <a:bodyPr/>
                    <a:lstStyle/>
                    <a:p>
                      <a:pPr marL="0" marR="0" lvl="0" indent="0" rtl="0" hangingPunct="0">
                        <a:lnSpc>
                          <a:spcPct val="100000"/>
                        </a:lnSpc>
                        <a:spcBef>
                          <a:spcPts val="0"/>
                        </a:spcBef>
                        <a:spcAft>
                          <a:spcPts val="0"/>
                        </a:spcAft>
                        <a:buNone/>
                        <a:tabLst/>
                      </a:pPr>
                      <a:r>
                        <a:rPr lang="fr-FR" sz="1800" b="1" i="0" u="none" strike="noStrike" kern="1200" dirty="0">
                          <a:solidFill>
                            <a:srgbClr val="000000"/>
                          </a:solidFill>
                          <a:latin typeface="Arial" pitchFamily="18"/>
                          <a:ea typeface="Microsoft YaHei" pitchFamily="2"/>
                          <a:cs typeface="Arial" pitchFamily="2"/>
                        </a:rPr>
                        <a:t>Résultat</a:t>
                      </a:r>
                    </a:p>
                  </a:txBody>
                  <a:tcPr/>
                </a:tc>
                <a:tc>
                  <a:txBody>
                    <a:bodyPr/>
                    <a:lstStyle/>
                    <a:p>
                      <a:pPr marL="0" marR="0" lvl="0" indent="0" rtl="0" hangingPunct="0">
                        <a:lnSpc>
                          <a:spcPct val="100000"/>
                        </a:lnSpc>
                        <a:spcBef>
                          <a:spcPts val="0"/>
                        </a:spcBef>
                        <a:spcAft>
                          <a:spcPts val="0"/>
                        </a:spcAft>
                        <a:buNone/>
                        <a:tabLst/>
                      </a:pPr>
                      <a:r>
                        <a:rPr lang="fr-FR" sz="2000" b="1" i="0" u="none" strike="noStrike" kern="1200" dirty="0">
                          <a:solidFill>
                            <a:schemeClr val="accent6"/>
                          </a:solidFill>
                          <a:latin typeface="Arial" pitchFamily="18"/>
                          <a:ea typeface="Microsoft YaHei" pitchFamily="2"/>
                          <a:cs typeface="Arial" pitchFamily="2"/>
                        </a:rPr>
                        <a:t>        + </a:t>
                      </a:r>
                      <a:r>
                        <a:rPr lang="fr-FR" sz="2400" b="1" i="0" u="none" strike="noStrike" kern="1200" dirty="0">
                          <a:solidFill>
                            <a:schemeClr val="accent6"/>
                          </a:solidFill>
                          <a:latin typeface="Arial" pitchFamily="18"/>
                          <a:ea typeface="Microsoft YaHei" pitchFamily="2"/>
                          <a:cs typeface="Arial" pitchFamily="2"/>
                        </a:rPr>
                        <a:t>670 €</a:t>
                      </a:r>
                    </a:p>
                  </a:txBody>
                  <a:tcPr/>
                </a:tc>
                <a:extLst>
                  <a:ext uri="{0D108BD9-81ED-4DB2-BD59-A6C34878D82A}">
                    <a16:rowId xmlns:a16="http://schemas.microsoft.com/office/drawing/2014/main" val="328190258"/>
                  </a:ext>
                </a:extLst>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27">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3E0C83C-96ED-C05E-3047-3472E08378A7}"/>
              </a:ext>
            </a:extLst>
          </p:cNvPr>
          <p:cNvSpPr txBox="1">
            <a:spLocks noGrp="1"/>
          </p:cNvSpPr>
          <p:nvPr>
            <p:ph type="title"/>
          </p:nvPr>
        </p:nvSpPr>
        <p:spPr>
          <a:xfrm>
            <a:off x="997198" y="384998"/>
            <a:ext cx="8607960" cy="1262155"/>
          </a:xfrm>
        </p:spPr>
        <p:txBody>
          <a:bodyPr/>
          <a:lstStyle/>
          <a:p>
            <a:pPr lvl="0"/>
            <a:r>
              <a:rPr lang="fr-FR" sz="3600"/>
              <a:t>Cotisations 2025</a:t>
            </a:r>
          </a:p>
        </p:txBody>
      </p:sp>
      <p:sp>
        <p:nvSpPr>
          <p:cNvPr id="3" name="Espace réservé du contenu 2">
            <a:extLst>
              <a:ext uri="{FF2B5EF4-FFF2-40B4-BE49-F238E27FC236}">
                <a16:creationId xmlns:a16="http://schemas.microsoft.com/office/drawing/2014/main" id="{32D5B801-7F27-5B7C-4195-D4FAEE4B19DB}"/>
              </a:ext>
            </a:extLst>
          </p:cNvPr>
          <p:cNvSpPr txBox="1">
            <a:spLocks noGrp="1"/>
          </p:cNvSpPr>
          <p:nvPr>
            <p:ph idx="1"/>
          </p:nvPr>
        </p:nvSpPr>
        <p:spPr/>
        <p:txBody>
          <a:bodyPr/>
          <a:lstStyle/>
          <a:p>
            <a:pPr lvl="0"/>
            <a:r>
              <a:rPr lang="fr-FR" b="1" dirty="0"/>
              <a:t>Décision N°3 :Taux de cotisation 2025</a:t>
            </a:r>
          </a:p>
          <a:p>
            <a:pPr lvl="0"/>
            <a:endParaRPr lang="fr-FR" dirty="0"/>
          </a:p>
          <a:p>
            <a:pPr lvl="0"/>
            <a:r>
              <a:rPr lang="fr-FR" dirty="0"/>
              <a:t>Maintien du taux de cotisation 2025 au même niveau que pour 2024</a:t>
            </a:r>
          </a:p>
          <a:p>
            <a:pPr lvl="0"/>
            <a:endParaRPr lang="fr-FR" dirty="0"/>
          </a:p>
          <a:p>
            <a:pPr lvl="0"/>
            <a:r>
              <a:rPr lang="fr-FR" dirty="0"/>
              <a:t>Abaissement du seuil forfaitaire de 2 ha à 1 ha (Augmentation de 1,66€ pour les propriétaires avec une surface &gt; 1 ha)</a:t>
            </a:r>
          </a:p>
          <a:p>
            <a:pPr lvl="0"/>
            <a:endParaRPr lang="fr-FR" dirty="0"/>
          </a:p>
          <a:p>
            <a:pPr lvl="0"/>
            <a:endParaRPr lang="fr-FR" dirty="0"/>
          </a:p>
          <a:p>
            <a:pPr lvl="0"/>
            <a:endParaRPr lang="fr-FR" dirty="0"/>
          </a:p>
          <a:p>
            <a:pPr lvl="0"/>
            <a:r>
              <a:rPr lang="fr-FR" dirty="0"/>
              <a:t> </a:t>
            </a:r>
          </a:p>
        </p:txBody>
      </p:sp>
      <p:pic>
        <p:nvPicPr>
          <p:cNvPr id="4" name="Image 3">
            <a:extLst>
              <a:ext uri="{FF2B5EF4-FFF2-40B4-BE49-F238E27FC236}">
                <a16:creationId xmlns:a16="http://schemas.microsoft.com/office/drawing/2014/main" id="{A29CA4D6-36CE-5B39-E1A1-45DA1FAF31ED}"/>
              </a:ext>
            </a:extLst>
          </p:cNvPr>
          <p:cNvPicPr>
            <a:picLocks noChangeAspect="1"/>
          </p:cNvPicPr>
          <p:nvPr/>
        </p:nvPicPr>
        <p:blipFill>
          <a:blip r:embed="rId2">
            <a:lum/>
            <a:alphaModFix/>
          </a:blip>
          <a:srcRect/>
          <a:stretch>
            <a:fillRect/>
          </a:stretch>
        </p:blipFill>
        <p:spPr>
          <a:xfrm>
            <a:off x="0" y="0"/>
            <a:ext cx="1994397" cy="1504800"/>
          </a:xfrm>
          <a:prstGeom prst="rect">
            <a:avLst/>
          </a:prstGeom>
          <a:noFill/>
          <a:ln cap="flat">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31">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38A1F7A-A49D-1367-0283-C3EE5D6F6CCB}"/>
              </a:ext>
            </a:extLst>
          </p:cNvPr>
          <p:cNvSpPr txBox="1">
            <a:spLocks noGrp="1"/>
          </p:cNvSpPr>
          <p:nvPr>
            <p:ph type="title"/>
          </p:nvPr>
        </p:nvSpPr>
        <p:spPr>
          <a:xfrm>
            <a:off x="997198" y="384998"/>
            <a:ext cx="8607960" cy="1262155"/>
          </a:xfrm>
        </p:spPr>
        <p:txBody>
          <a:bodyPr/>
          <a:lstStyle/>
          <a:p>
            <a:pPr lvl="0"/>
            <a:r>
              <a:rPr lang="fr-FR" sz="3600"/>
              <a:t>Election des administrateurs</a:t>
            </a:r>
          </a:p>
        </p:txBody>
      </p:sp>
      <p:sp>
        <p:nvSpPr>
          <p:cNvPr id="3" name="Espace réservé du contenu 2">
            <a:extLst>
              <a:ext uri="{FF2B5EF4-FFF2-40B4-BE49-F238E27FC236}">
                <a16:creationId xmlns:a16="http://schemas.microsoft.com/office/drawing/2014/main" id="{80D3131B-7DEF-7AAF-B13C-903EC212FC8A}"/>
              </a:ext>
            </a:extLst>
          </p:cNvPr>
          <p:cNvSpPr txBox="1">
            <a:spLocks noGrp="1"/>
          </p:cNvSpPr>
          <p:nvPr>
            <p:ph idx="1"/>
          </p:nvPr>
        </p:nvSpPr>
        <p:spPr/>
        <p:txBody>
          <a:bodyPr/>
          <a:lstStyle/>
          <a:p>
            <a:pPr lvl="0"/>
            <a:r>
              <a:rPr lang="fr-FR" b="1" dirty="0"/>
              <a:t>Décision N°4 : Election des administrateurs</a:t>
            </a:r>
          </a:p>
          <a:p>
            <a:pPr lvl="0"/>
            <a:endParaRPr lang="fr-FR" dirty="0"/>
          </a:p>
          <a:p>
            <a:pPr lvl="0"/>
            <a:r>
              <a:rPr lang="fr-FR" b="1" dirty="0">
                <a:solidFill>
                  <a:srgbClr val="0070C0"/>
                </a:solidFill>
              </a:rPr>
              <a:t>Administrateurs pour renouvellement de mandat : </a:t>
            </a:r>
          </a:p>
          <a:p>
            <a:pPr lvl="0"/>
            <a:r>
              <a:rPr lang="fr-FR" b="1" dirty="0">
                <a:solidFill>
                  <a:srgbClr val="0070C0"/>
                </a:solidFill>
              </a:rPr>
              <a:t>Henri BATTIE</a:t>
            </a:r>
          </a:p>
          <a:p>
            <a:pPr lvl="0"/>
            <a:r>
              <a:rPr lang="fr-FR" b="1" dirty="0">
                <a:solidFill>
                  <a:srgbClr val="0070C0"/>
                </a:solidFill>
              </a:rPr>
              <a:t>André TAVAUD</a:t>
            </a:r>
          </a:p>
          <a:p>
            <a:pPr lvl="0"/>
            <a:endParaRPr lang="fr-FR" dirty="0">
              <a:solidFill>
                <a:srgbClr val="FF0000"/>
              </a:solidFill>
            </a:endParaRPr>
          </a:p>
          <a:p>
            <a:pPr lvl="0"/>
            <a:endParaRPr lang="fr-FR" dirty="0">
              <a:solidFill>
                <a:srgbClr val="FF0000"/>
              </a:solidFill>
            </a:endParaRPr>
          </a:p>
          <a:p>
            <a:pPr lvl="0"/>
            <a:endParaRPr lang="fr-FR" dirty="0"/>
          </a:p>
          <a:p>
            <a:pPr lvl="0"/>
            <a:endParaRPr lang="fr-FR" dirty="0"/>
          </a:p>
          <a:p>
            <a:pPr lvl="0"/>
            <a:endParaRPr lang="fr-FR" dirty="0"/>
          </a:p>
          <a:p>
            <a:pPr lvl="0"/>
            <a:r>
              <a:rPr lang="fr-FR" dirty="0"/>
              <a:t> </a:t>
            </a:r>
          </a:p>
        </p:txBody>
      </p:sp>
      <p:pic>
        <p:nvPicPr>
          <p:cNvPr id="4" name="Image 3">
            <a:extLst>
              <a:ext uri="{FF2B5EF4-FFF2-40B4-BE49-F238E27FC236}">
                <a16:creationId xmlns:a16="http://schemas.microsoft.com/office/drawing/2014/main" id="{F264545C-87FE-8FDA-C9A7-9A4E45D5454C}"/>
              </a:ext>
            </a:extLst>
          </p:cNvPr>
          <p:cNvPicPr>
            <a:picLocks noChangeAspect="1"/>
          </p:cNvPicPr>
          <p:nvPr/>
        </p:nvPicPr>
        <p:blipFill>
          <a:blip r:embed="rId2">
            <a:lum/>
            <a:alphaModFix/>
          </a:blip>
          <a:srcRect/>
          <a:stretch>
            <a:fillRect/>
          </a:stretch>
        </p:blipFill>
        <p:spPr>
          <a:xfrm>
            <a:off x="0" y="0"/>
            <a:ext cx="1994397" cy="1504800"/>
          </a:xfrm>
          <a:prstGeom prst="rect">
            <a:avLst/>
          </a:prstGeom>
          <a:noFill/>
          <a:ln cap="flat">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30">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57CFBE3-4D90-E9BF-C4D4-46250CF2C326}"/>
              </a:ext>
            </a:extLst>
          </p:cNvPr>
          <p:cNvSpPr txBox="1">
            <a:spLocks noGrp="1"/>
          </p:cNvSpPr>
          <p:nvPr>
            <p:ph type="title"/>
          </p:nvPr>
        </p:nvSpPr>
        <p:spPr/>
        <p:txBody>
          <a:bodyPr/>
          <a:lstStyle/>
          <a:p>
            <a:pPr lvl="0"/>
            <a:r>
              <a:rPr lang="fr-FR"/>
              <a:t>APPEL A CANDIDATURES POUR LE CA</a:t>
            </a:r>
          </a:p>
        </p:txBody>
      </p:sp>
      <p:sp>
        <p:nvSpPr>
          <p:cNvPr id="3" name="Espace réservé du contenu 2">
            <a:extLst>
              <a:ext uri="{FF2B5EF4-FFF2-40B4-BE49-F238E27FC236}">
                <a16:creationId xmlns:a16="http://schemas.microsoft.com/office/drawing/2014/main" id="{80DF2206-1640-34D6-919F-2C08DEDD8FCF}"/>
              </a:ext>
            </a:extLst>
          </p:cNvPr>
          <p:cNvSpPr txBox="1">
            <a:spLocks noGrp="1"/>
          </p:cNvSpPr>
          <p:nvPr>
            <p:ph idx="1"/>
          </p:nvPr>
        </p:nvSpPr>
        <p:spPr>
          <a:xfrm>
            <a:off x="511442" y="2101684"/>
            <a:ext cx="9159499" cy="4762442"/>
          </a:xfrm>
        </p:spPr>
        <p:txBody>
          <a:bodyPr/>
          <a:lstStyle/>
          <a:p>
            <a:pPr lvl="0"/>
            <a:r>
              <a:rPr lang="fr-FR"/>
              <a:t>Pour être candidat :</a:t>
            </a:r>
          </a:p>
          <a:p>
            <a:pPr lvl="0"/>
            <a:r>
              <a:rPr lang="fr-FR"/>
              <a:t> 	- Cotisation à jour de Fransylva43</a:t>
            </a:r>
          </a:p>
          <a:p>
            <a:pPr lvl="0"/>
            <a:r>
              <a:rPr lang="fr-FR"/>
              <a:t>	- Partage des valeurs de Fransylva (passion pour la forêt, engagement pour une gestion durable de la forêt, …)</a:t>
            </a:r>
          </a:p>
          <a:p>
            <a:pPr lvl="0"/>
            <a:r>
              <a:rPr lang="fr-FR"/>
              <a:t>	- Donner du temps pour s’impliquer dans les activités du CA</a:t>
            </a:r>
          </a:p>
          <a:p>
            <a:pPr lvl="0"/>
            <a:endParaRPr lang="fr-FR"/>
          </a:p>
          <a:p>
            <a:pPr lvl="0"/>
            <a:r>
              <a:rPr lang="fr-FR"/>
              <a:t>Chaque candidat est invité à participer pendant 1an aux CA et ,à l’issue de cette période probatoire, l’AG valide la candidature comme administrateur</a:t>
            </a:r>
          </a:p>
          <a:p>
            <a:pPr lvl="0"/>
            <a:endParaRPr lang="fr-FR"/>
          </a:p>
          <a:p>
            <a:pPr lvl="0"/>
            <a:endParaRPr lang="fr-FR"/>
          </a:p>
        </p:txBody>
      </p:sp>
      <p:pic>
        <p:nvPicPr>
          <p:cNvPr id="4" name="Image 3">
            <a:extLst>
              <a:ext uri="{FF2B5EF4-FFF2-40B4-BE49-F238E27FC236}">
                <a16:creationId xmlns:a16="http://schemas.microsoft.com/office/drawing/2014/main" id="{30497DD6-A20D-9B61-A2ED-4C564E964BC6}"/>
              </a:ext>
            </a:extLst>
          </p:cNvPr>
          <p:cNvPicPr>
            <a:picLocks noChangeAspect="1"/>
          </p:cNvPicPr>
          <p:nvPr/>
        </p:nvPicPr>
        <p:blipFill>
          <a:blip r:embed="rId2">
            <a:lum/>
            <a:alphaModFix/>
          </a:blip>
          <a:srcRect/>
          <a:stretch>
            <a:fillRect/>
          </a:stretch>
        </p:blipFill>
        <p:spPr>
          <a:xfrm>
            <a:off x="0" y="0"/>
            <a:ext cx="1720315" cy="1297999"/>
          </a:xfrm>
          <a:prstGeom prst="rect">
            <a:avLst/>
          </a:prstGeom>
          <a:noFill/>
          <a:ln cap="flat">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29">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D52A640-B8B1-335D-CC2D-C0E7FA06DD6F}"/>
              </a:ext>
            </a:extLst>
          </p:cNvPr>
          <p:cNvSpPr txBox="1">
            <a:spLocks noGrp="1"/>
          </p:cNvSpPr>
          <p:nvPr>
            <p:ph type="ctrTitle"/>
          </p:nvPr>
        </p:nvSpPr>
        <p:spPr>
          <a:xfrm>
            <a:off x="1384456" y="2709001"/>
            <a:ext cx="7559673" cy="2632072"/>
          </a:xfrm>
        </p:spPr>
        <p:txBody>
          <a:bodyPr/>
          <a:lstStyle/>
          <a:p>
            <a:pPr lvl="0"/>
            <a:r>
              <a:rPr lang="fr-FR"/>
              <a:t>Mot de la fin</a:t>
            </a:r>
            <a:br>
              <a:rPr lang="fr-FR"/>
            </a:br>
            <a:br>
              <a:rPr lang="fr-FR"/>
            </a:br>
            <a:r>
              <a:rPr lang="fr-FR"/>
              <a:t>Merci pour votre participation</a:t>
            </a:r>
          </a:p>
        </p:txBody>
      </p:sp>
      <p:pic>
        <p:nvPicPr>
          <p:cNvPr id="3" name="Image 3">
            <a:extLst>
              <a:ext uri="{FF2B5EF4-FFF2-40B4-BE49-F238E27FC236}">
                <a16:creationId xmlns:a16="http://schemas.microsoft.com/office/drawing/2014/main" id="{2AF8B88D-0D3A-27BE-37F3-C2BC63839BAD}"/>
              </a:ext>
            </a:extLst>
          </p:cNvPr>
          <p:cNvPicPr>
            <a:picLocks noChangeAspect="1"/>
          </p:cNvPicPr>
          <p:nvPr/>
        </p:nvPicPr>
        <p:blipFill>
          <a:blip r:embed="rId2">
            <a:lum/>
            <a:alphaModFix/>
          </a:blip>
          <a:srcRect/>
          <a:stretch>
            <a:fillRect/>
          </a:stretch>
        </p:blipFill>
        <p:spPr>
          <a:xfrm>
            <a:off x="0" y="0"/>
            <a:ext cx="1994397" cy="1504800"/>
          </a:xfrm>
          <a:prstGeom prst="rect">
            <a:avLst/>
          </a:prstGeom>
          <a:noFill/>
          <a:ln cap="flat">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page2">
    <p:spTree>
      <p:nvGrpSpPr>
        <p:cNvPr id="1" name=""/>
        <p:cNvGrpSpPr/>
        <p:nvPr/>
      </p:nvGrpSpPr>
      <p:grpSpPr>
        <a:xfrm>
          <a:off x="0" y="0"/>
          <a:ext cx="0" cy="0"/>
          <a:chOff x="0" y="0"/>
          <a:chExt cx="0" cy="0"/>
        </a:xfrm>
      </p:grpSpPr>
      <p:pic>
        <p:nvPicPr>
          <p:cNvPr id="2" name="Image 2">
            <a:extLst>
              <a:ext uri="{FF2B5EF4-FFF2-40B4-BE49-F238E27FC236}">
                <a16:creationId xmlns:a16="http://schemas.microsoft.com/office/drawing/2014/main" id="{30962819-AA40-6F02-4AB4-1D571A1A1827}"/>
              </a:ext>
            </a:extLst>
          </p:cNvPr>
          <p:cNvPicPr>
            <a:picLocks noChangeAspect="1"/>
          </p:cNvPicPr>
          <p:nvPr/>
        </p:nvPicPr>
        <p:blipFill>
          <a:blip r:embed="rId3">
            <a:lum/>
            <a:alphaModFix/>
          </a:blip>
          <a:srcRect/>
          <a:stretch>
            <a:fillRect/>
          </a:stretch>
        </p:blipFill>
        <p:spPr>
          <a:xfrm>
            <a:off x="0" y="0"/>
            <a:ext cx="1994397" cy="1504800"/>
          </a:xfrm>
          <a:prstGeom prst="rect">
            <a:avLst/>
          </a:prstGeom>
          <a:noFill/>
          <a:ln cap="flat">
            <a:noFill/>
          </a:ln>
        </p:spPr>
      </p:pic>
      <p:sp>
        <p:nvSpPr>
          <p:cNvPr id="3" name="ZoneTexte 3">
            <a:extLst>
              <a:ext uri="{FF2B5EF4-FFF2-40B4-BE49-F238E27FC236}">
                <a16:creationId xmlns:a16="http://schemas.microsoft.com/office/drawing/2014/main" id="{F664457B-46D4-AD7E-A70B-B7B80778711C}"/>
              </a:ext>
            </a:extLst>
          </p:cNvPr>
          <p:cNvSpPr txBox="1"/>
          <p:nvPr/>
        </p:nvSpPr>
        <p:spPr>
          <a:xfrm>
            <a:off x="1856369" y="429237"/>
            <a:ext cx="8086231" cy="646334"/>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3600" b="1" i="0" u="none" strike="noStrike" kern="1200" cap="none" spc="0" baseline="0">
                <a:solidFill>
                  <a:srgbClr val="000000"/>
                </a:solidFill>
                <a:uFillTx/>
                <a:latin typeface="Aptos"/>
              </a:rPr>
              <a:t>ANNEXE : COMPTE de RESULTAT 2025</a:t>
            </a:r>
          </a:p>
        </p:txBody>
      </p:sp>
      <p:graphicFrame>
        <p:nvGraphicFramePr>
          <p:cNvPr id="4" name="Tableau 3">
            <a:extLst>
              <a:ext uri="{FF2B5EF4-FFF2-40B4-BE49-F238E27FC236}">
                <a16:creationId xmlns:a16="http://schemas.microsoft.com/office/drawing/2014/main" id="{53C5B585-45F1-9663-6689-49CF1B977DA7}"/>
              </a:ext>
            </a:extLst>
          </p:cNvPr>
          <p:cNvGraphicFramePr>
            <a:graphicFrameLocks noGrp="1"/>
          </p:cNvGraphicFramePr>
          <p:nvPr/>
        </p:nvGraphicFramePr>
        <p:xfrm>
          <a:off x="3133704" y="2101847"/>
          <a:ext cx="3822742" cy="4762506"/>
        </p:xfrm>
        <a:graphic>
          <a:graphicData uri="http://schemas.openxmlformats.org/drawingml/2006/table">
            <a:tbl>
              <a:tblPr/>
              <a:tblGrid>
                <a:gridCol w="2265329">
                  <a:extLst>
                    <a:ext uri="{9D8B030D-6E8A-4147-A177-3AD203B41FA5}">
                      <a16:colId xmlns:a16="http://schemas.microsoft.com/office/drawing/2014/main" val="3466058332"/>
                    </a:ext>
                  </a:extLst>
                </a:gridCol>
                <a:gridCol w="725613">
                  <a:extLst>
                    <a:ext uri="{9D8B030D-6E8A-4147-A177-3AD203B41FA5}">
                      <a16:colId xmlns:a16="http://schemas.microsoft.com/office/drawing/2014/main" val="4211483778"/>
                    </a:ext>
                  </a:extLst>
                </a:gridCol>
                <a:gridCol w="831800">
                  <a:extLst>
                    <a:ext uri="{9D8B030D-6E8A-4147-A177-3AD203B41FA5}">
                      <a16:colId xmlns:a16="http://schemas.microsoft.com/office/drawing/2014/main" val="4166461325"/>
                    </a:ext>
                  </a:extLst>
                </a:gridCol>
              </a:tblGrid>
              <a:tr h="132734">
                <a:tc>
                  <a:txBody>
                    <a:bodyPr/>
                    <a:lstStyle/>
                    <a:p>
                      <a:pPr algn="l" fontAlgn="b">
                        <a:buNone/>
                      </a:pPr>
                      <a:r>
                        <a:rPr lang="fr-FR" sz="800" b="1" i="0" u="none" strike="noStrike">
                          <a:solidFill>
                            <a:srgbClr val="000000"/>
                          </a:solidFill>
                          <a:effectLst/>
                          <a:latin typeface="Aptos Narrow" panose="020B0004020202020204" pitchFamily="34" charset="0"/>
                        </a:rPr>
                        <a:t> </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buNone/>
                      </a:pPr>
                      <a:r>
                        <a:rPr lang="fr-FR" sz="800" b="1" i="0" u="none" strike="noStrike">
                          <a:solidFill>
                            <a:srgbClr val="000000"/>
                          </a:solidFill>
                          <a:effectLst/>
                          <a:latin typeface="Aptos Narrow" panose="020B0004020202020204" pitchFamily="34" charset="0"/>
                        </a:rPr>
                        <a:t>Budget 2025 V2</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buNone/>
                      </a:pPr>
                      <a:r>
                        <a:rPr lang="fr-FR" sz="800" b="1" i="0" u="none" strike="noStrike">
                          <a:solidFill>
                            <a:srgbClr val="000000"/>
                          </a:solidFill>
                          <a:effectLst/>
                          <a:latin typeface="Aptos Narrow" panose="020B0004020202020204" pitchFamily="34" charset="0"/>
                        </a:rPr>
                        <a:t>Bilan 2025 V2</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44877898"/>
                  </a:ext>
                </a:extLst>
              </a:tr>
              <a:tr h="132734">
                <a:tc>
                  <a:txBody>
                    <a:bodyPr/>
                    <a:lstStyle/>
                    <a:p>
                      <a:pPr algn="l" fontAlgn="b">
                        <a:buNone/>
                      </a:pPr>
                      <a:r>
                        <a:rPr lang="fr-FR" sz="800" b="1" i="0" u="none" strike="noStrike">
                          <a:solidFill>
                            <a:srgbClr val="000000"/>
                          </a:solidFill>
                          <a:effectLst/>
                          <a:latin typeface="Aptos Narrow" panose="020B0004020202020204" pitchFamily="34" charset="0"/>
                        </a:rPr>
                        <a:t>Recettes</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buNone/>
                      </a:pPr>
                      <a:r>
                        <a:rPr lang="fr-FR" sz="800" b="1" i="0" u="none" strike="noStrike">
                          <a:solidFill>
                            <a:srgbClr val="000000"/>
                          </a:solidFill>
                          <a:effectLst/>
                          <a:latin typeface="Aptos Narrow" panose="020B0004020202020204" pitchFamily="34" charset="0"/>
                        </a:rPr>
                        <a:t> </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a:txBody>
                    <a:bodyPr/>
                    <a:lstStyle/>
                    <a:p>
                      <a:pPr algn="l" fontAlgn="b">
                        <a:buNone/>
                      </a:pPr>
                      <a:r>
                        <a:rPr lang="fr-FR" sz="800" b="0" i="0" u="none" strike="noStrike">
                          <a:solidFill>
                            <a:srgbClr val="000000"/>
                          </a:solidFill>
                          <a:effectLst/>
                          <a:latin typeface="Aptos Narrow" panose="020B0004020202020204" pitchFamily="34" charset="0"/>
                        </a:rPr>
                        <a:t> </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1249980045"/>
                  </a:ext>
                </a:extLst>
              </a:tr>
              <a:tr h="127425">
                <a:tc>
                  <a:txBody>
                    <a:bodyPr/>
                    <a:lstStyle/>
                    <a:p>
                      <a:pPr algn="l" fontAlgn="b">
                        <a:buNone/>
                      </a:pPr>
                      <a:r>
                        <a:rPr lang="fr-FR" sz="800" b="1" i="0" u="none" strike="noStrike">
                          <a:solidFill>
                            <a:srgbClr val="000000"/>
                          </a:solidFill>
                          <a:effectLst/>
                          <a:latin typeface="Aptos Narrow" panose="020B0004020202020204" pitchFamily="34" charset="0"/>
                        </a:rPr>
                        <a:t>Cotisations  et revues Forêts de France</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a:txBody>
                    <a:bodyPr/>
                    <a:lstStyle/>
                    <a:p>
                      <a:pPr algn="r" fontAlgn="b">
                        <a:buNone/>
                      </a:pPr>
                      <a:r>
                        <a:rPr lang="fr-FR" sz="800" b="1" i="0" u="none" strike="noStrike">
                          <a:solidFill>
                            <a:srgbClr val="000000"/>
                          </a:solidFill>
                          <a:effectLst/>
                          <a:latin typeface="Aptos Narrow" panose="020B0004020202020204" pitchFamily="34" charset="0"/>
                        </a:rPr>
                        <a:t>72500</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r" fontAlgn="b">
                        <a:buNone/>
                      </a:pPr>
                      <a:r>
                        <a:rPr lang="fr-FR" sz="800" b="1" i="0" u="none" strike="noStrike">
                          <a:solidFill>
                            <a:srgbClr val="47D359"/>
                          </a:solidFill>
                          <a:effectLst/>
                          <a:latin typeface="Aptos Narrow" panose="020B0004020202020204" pitchFamily="34" charset="0"/>
                        </a:rPr>
                        <a:t>74 547,00  </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1643545341"/>
                  </a:ext>
                </a:extLst>
              </a:tr>
              <a:tr h="127425">
                <a:tc>
                  <a:txBody>
                    <a:bodyPr/>
                    <a:lstStyle/>
                    <a:p>
                      <a:pPr algn="l" fontAlgn="b">
                        <a:buNone/>
                      </a:pPr>
                      <a:r>
                        <a:rPr lang="fr-FR" sz="800" b="1" i="0" u="none" strike="noStrike">
                          <a:solidFill>
                            <a:srgbClr val="000000"/>
                          </a:solidFill>
                          <a:effectLst/>
                          <a:latin typeface="Aptos Narrow" panose="020B0004020202020204" pitchFamily="34" charset="0"/>
                        </a:rPr>
                        <a:t>Intérêts placements CA</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r" fontAlgn="b">
                        <a:buNone/>
                      </a:pPr>
                      <a:r>
                        <a:rPr lang="fr-FR" sz="800" b="1" i="0" u="none" strike="noStrike">
                          <a:solidFill>
                            <a:srgbClr val="000000"/>
                          </a:solidFill>
                          <a:effectLst/>
                          <a:latin typeface="Aptos Narrow" panose="020B0004020202020204" pitchFamily="34" charset="0"/>
                        </a:rPr>
                        <a:t>2500</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r" fontAlgn="b">
                        <a:buNone/>
                      </a:pPr>
                      <a:r>
                        <a:rPr lang="fr-FR" sz="800" b="1" i="0" u="none" strike="noStrike">
                          <a:solidFill>
                            <a:srgbClr val="47D359"/>
                          </a:solidFill>
                          <a:effectLst/>
                          <a:latin typeface="Aptos Narrow" panose="020B0004020202020204" pitchFamily="34" charset="0"/>
                        </a:rPr>
                        <a:t>1 877,56  </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184642029"/>
                  </a:ext>
                </a:extLst>
              </a:tr>
              <a:tr h="127425">
                <a:tc>
                  <a:txBody>
                    <a:bodyPr/>
                    <a:lstStyle/>
                    <a:p>
                      <a:pPr algn="l" fontAlgn="b">
                        <a:buNone/>
                      </a:pPr>
                      <a:r>
                        <a:rPr lang="fr-FR" sz="800" b="1" i="0" u="none" strike="noStrike">
                          <a:solidFill>
                            <a:srgbClr val="000000"/>
                          </a:solidFill>
                          <a:effectLst/>
                          <a:latin typeface="Aptos Narrow" panose="020B0004020202020204" pitchFamily="34" charset="0"/>
                        </a:rPr>
                        <a:t>Vente produits</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r" fontAlgn="b">
                        <a:buNone/>
                      </a:pPr>
                      <a:r>
                        <a:rPr lang="fr-FR" sz="800" b="1" i="0" u="none" strike="noStrike">
                          <a:solidFill>
                            <a:srgbClr val="000000"/>
                          </a:solidFill>
                          <a:effectLst/>
                          <a:latin typeface="Aptos Narrow" panose="020B0004020202020204" pitchFamily="34" charset="0"/>
                        </a:rPr>
                        <a:t>300</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r" fontAlgn="b">
                        <a:buNone/>
                      </a:pPr>
                      <a:r>
                        <a:rPr lang="fr-FR" sz="800" b="1" i="0" u="none" strike="noStrike">
                          <a:solidFill>
                            <a:srgbClr val="4EA72E"/>
                          </a:solidFill>
                          <a:effectLst/>
                          <a:latin typeface="Aptos Narrow" panose="020B0004020202020204" pitchFamily="34" charset="0"/>
                        </a:rPr>
                        <a:t>0,00  </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952400114"/>
                  </a:ext>
                </a:extLst>
              </a:tr>
              <a:tr h="127425">
                <a:tc>
                  <a:txBody>
                    <a:bodyPr/>
                    <a:lstStyle/>
                    <a:p>
                      <a:pPr algn="l" fontAlgn="b">
                        <a:buNone/>
                      </a:pPr>
                      <a:r>
                        <a:rPr lang="fr-FR" sz="800" b="1" i="0" u="none" strike="noStrike">
                          <a:solidFill>
                            <a:srgbClr val="000000"/>
                          </a:solidFill>
                          <a:effectLst/>
                          <a:latin typeface="Aptos Narrow" panose="020B0004020202020204" pitchFamily="34" charset="0"/>
                        </a:rPr>
                        <a:t>Paiement repas AG</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r" fontAlgn="b">
                        <a:buNone/>
                      </a:pPr>
                      <a:r>
                        <a:rPr lang="fr-FR" sz="800" b="1" i="0" u="none" strike="noStrike">
                          <a:solidFill>
                            <a:srgbClr val="000000"/>
                          </a:solidFill>
                          <a:effectLst/>
                          <a:latin typeface="Aptos Narrow" panose="020B0004020202020204" pitchFamily="34" charset="0"/>
                        </a:rPr>
                        <a:t>1500</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r" fontAlgn="b">
                        <a:buNone/>
                      </a:pPr>
                      <a:r>
                        <a:rPr lang="fr-FR" sz="800" b="1" i="0" u="none" strike="noStrike">
                          <a:solidFill>
                            <a:srgbClr val="00B050"/>
                          </a:solidFill>
                          <a:effectLst/>
                          <a:latin typeface="Aptos Narrow" panose="020B0004020202020204" pitchFamily="34" charset="0"/>
                        </a:rPr>
                        <a:t>1 260,00  </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335782329"/>
                  </a:ext>
                </a:extLst>
              </a:tr>
              <a:tr h="132734">
                <a:tc>
                  <a:txBody>
                    <a:bodyPr/>
                    <a:lstStyle/>
                    <a:p>
                      <a:pPr algn="l" fontAlgn="b">
                        <a:buNone/>
                      </a:pPr>
                      <a:r>
                        <a:rPr lang="fr-FR" sz="800" b="1" i="0" u="none" strike="noStrike">
                          <a:solidFill>
                            <a:srgbClr val="000000"/>
                          </a:solidFill>
                          <a:effectLst/>
                          <a:latin typeface="Aptos Narrow" panose="020B0004020202020204" pitchFamily="34" charset="0"/>
                        </a:rPr>
                        <a:t>Participation formation phytosanitaire</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r" fontAlgn="b">
                        <a:buNone/>
                      </a:pPr>
                      <a:r>
                        <a:rPr lang="fr-FR" sz="800" b="1" i="0" u="none" strike="noStrike">
                          <a:solidFill>
                            <a:srgbClr val="000000"/>
                          </a:solidFill>
                          <a:effectLst/>
                          <a:latin typeface="Aptos Narrow" panose="020B0004020202020204" pitchFamily="34" charset="0"/>
                        </a:rPr>
                        <a:t>0</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r" fontAlgn="b">
                        <a:buNone/>
                      </a:pPr>
                      <a:r>
                        <a:rPr lang="fr-FR" sz="800" b="1" i="0" u="none" strike="noStrike">
                          <a:solidFill>
                            <a:srgbClr val="47D359"/>
                          </a:solidFill>
                          <a:effectLst/>
                          <a:latin typeface="Aptos Narrow" panose="020B0004020202020204" pitchFamily="34" charset="0"/>
                        </a:rPr>
                        <a:t>600,00  </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95115284"/>
                  </a:ext>
                </a:extLst>
              </a:tr>
              <a:tr h="132734">
                <a:tc>
                  <a:txBody>
                    <a:bodyPr/>
                    <a:lstStyle/>
                    <a:p>
                      <a:pPr algn="l" fontAlgn="b">
                        <a:buNone/>
                      </a:pPr>
                      <a:r>
                        <a:rPr lang="fr-FR" sz="800" b="1" i="0" u="none" strike="noStrike">
                          <a:solidFill>
                            <a:srgbClr val="000000"/>
                          </a:solidFill>
                          <a:effectLst/>
                          <a:latin typeface="Aptos Narrow" panose="020B0004020202020204" pitchFamily="34" charset="0"/>
                        </a:rPr>
                        <a:t>Total recettes</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b">
                        <a:buNone/>
                      </a:pPr>
                      <a:r>
                        <a:rPr lang="fr-FR" sz="800" b="1" i="0" u="none" strike="noStrike">
                          <a:solidFill>
                            <a:srgbClr val="000000"/>
                          </a:solidFill>
                          <a:effectLst/>
                          <a:latin typeface="Aptos Narrow" panose="020B0004020202020204" pitchFamily="34" charset="0"/>
                        </a:rPr>
                        <a:t>76800</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b">
                        <a:buNone/>
                      </a:pPr>
                      <a:r>
                        <a:rPr lang="fr-FR" sz="800" b="1" i="0" u="none" strike="noStrike">
                          <a:solidFill>
                            <a:srgbClr val="4EA72E"/>
                          </a:solidFill>
                          <a:effectLst/>
                          <a:latin typeface="Aptos Narrow" panose="020B0004020202020204" pitchFamily="34" charset="0"/>
                        </a:rPr>
                        <a:t>78 284,56  </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24717165"/>
                  </a:ext>
                </a:extLst>
              </a:tr>
              <a:tr h="132734">
                <a:tc>
                  <a:txBody>
                    <a:bodyPr/>
                    <a:lstStyle/>
                    <a:p>
                      <a:pPr algn="l" fontAlgn="b">
                        <a:buNone/>
                      </a:pPr>
                      <a:r>
                        <a:rPr lang="fr-FR" sz="800" b="1" i="0" u="none" strike="noStrike">
                          <a:solidFill>
                            <a:srgbClr val="000000"/>
                          </a:solidFill>
                          <a:effectLst/>
                          <a:latin typeface="Aptos Narrow" panose="020B0004020202020204" pitchFamily="34" charset="0"/>
                        </a:rPr>
                        <a:t> </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buNone/>
                      </a:pPr>
                      <a:r>
                        <a:rPr lang="fr-FR" sz="800" b="1" i="0" u="none" strike="noStrike">
                          <a:solidFill>
                            <a:srgbClr val="000000"/>
                          </a:solidFill>
                          <a:effectLst/>
                          <a:latin typeface="Aptos Narrow" panose="020B0004020202020204" pitchFamily="34" charset="0"/>
                        </a:rPr>
                        <a:t> </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a:txBody>
                    <a:bodyPr/>
                    <a:lstStyle/>
                    <a:p>
                      <a:pPr algn="l" fontAlgn="b">
                        <a:buNone/>
                      </a:pPr>
                      <a:r>
                        <a:rPr lang="fr-FR" sz="800" b="1" i="0" u="none" strike="noStrike">
                          <a:solidFill>
                            <a:srgbClr val="000000"/>
                          </a:solidFill>
                          <a:effectLst/>
                          <a:latin typeface="Aptos Narrow" panose="020B0004020202020204" pitchFamily="34" charset="0"/>
                        </a:rPr>
                        <a:t> </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1244887473"/>
                  </a:ext>
                </a:extLst>
              </a:tr>
              <a:tr h="132734">
                <a:tc>
                  <a:txBody>
                    <a:bodyPr/>
                    <a:lstStyle/>
                    <a:p>
                      <a:pPr algn="l" fontAlgn="b">
                        <a:buNone/>
                      </a:pPr>
                      <a:r>
                        <a:rPr lang="fr-FR" sz="800" b="1" i="0" u="none" strike="noStrike">
                          <a:solidFill>
                            <a:srgbClr val="000000"/>
                          </a:solidFill>
                          <a:effectLst/>
                          <a:latin typeface="Aptos Narrow" panose="020B0004020202020204" pitchFamily="34" charset="0"/>
                        </a:rPr>
                        <a:t>Dépenses</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buNone/>
                      </a:pPr>
                      <a:r>
                        <a:rPr lang="fr-FR" sz="800" b="1" i="0" u="none" strike="noStrike">
                          <a:solidFill>
                            <a:srgbClr val="000000"/>
                          </a:solidFill>
                          <a:effectLst/>
                          <a:latin typeface="Aptos Narrow" panose="020B0004020202020204" pitchFamily="34" charset="0"/>
                        </a:rPr>
                        <a:t> </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l" fontAlgn="b">
                        <a:buNone/>
                      </a:pPr>
                      <a:r>
                        <a:rPr lang="fr-FR" sz="800" b="1" i="0" u="none" strike="noStrike">
                          <a:solidFill>
                            <a:srgbClr val="000000"/>
                          </a:solidFill>
                          <a:effectLst/>
                          <a:latin typeface="Aptos Narrow" panose="020B0004020202020204" pitchFamily="34" charset="0"/>
                        </a:rPr>
                        <a:t> </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2715661054"/>
                  </a:ext>
                </a:extLst>
              </a:tr>
              <a:tr h="127425">
                <a:tc>
                  <a:txBody>
                    <a:bodyPr/>
                    <a:lstStyle/>
                    <a:p>
                      <a:pPr algn="l" fontAlgn="b">
                        <a:buNone/>
                      </a:pPr>
                      <a:r>
                        <a:rPr lang="fr-FR" sz="800" b="1" i="0" u="none" strike="noStrike">
                          <a:solidFill>
                            <a:srgbClr val="000000"/>
                          </a:solidFill>
                          <a:effectLst/>
                          <a:latin typeface="Aptos Narrow" panose="020B0004020202020204" pitchFamily="34" charset="0"/>
                        </a:rPr>
                        <a:t>Cotisation fédération nationale</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a:txBody>
                    <a:bodyPr/>
                    <a:lstStyle/>
                    <a:p>
                      <a:pPr algn="r" fontAlgn="b">
                        <a:buNone/>
                      </a:pPr>
                      <a:r>
                        <a:rPr lang="fr-FR" sz="800" b="1" i="0" u="none" strike="noStrike">
                          <a:solidFill>
                            <a:srgbClr val="000000"/>
                          </a:solidFill>
                          <a:effectLst/>
                          <a:latin typeface="Aptos Narrow" panose="020B0004020202020204" pitchFamily="34" charset="0"/>
                        </a:rPr>
                        <a:t>18 775</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r" fontAlgn="b">
                        <a:buNone/>
                      </a:pPr>
                      <a:r>
                        <a:rPr lang="fr-FR" sz="800" b="1" i="0" u="none" strike="noStrike">
                          <a:solidFill>
                            <a:srgbClr val="47D359"/>
                          </a:solidFill>
                          <a:effectLst/>
                          <a:latin typeface="Aptos Narrow" panose="020B0004020202020204" pitchFamily="34" charset="0"/>
                        </a:rPr>
                        <a:t>18 775,18  </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2925666380"/>
                  </a:ext>
                </a:extLst>
              </a:tr>
              <a:tr h="127425">
                <a:tc>
                  <a:txBody>
                    <a:bodyPr/>
                    <a:lstStyle/>
                    <a:p>
                      <a:pPr algn="l" fontAlgn="b">
                        <a:buNone/>
                      </a:pPr>
                      <a:r>
                        <a:rPr lang="fr-FR" sz="800" b="1" i="0" u="none" strike="noStrike">
                          <a:solidFill>
                            <a:srgbClr val="000000"/>
                          </a:solidFill>
                          <a:effectLst/>
                          <a:latin typeface="Aptos Narrow" panose="020B0004020202020204" pitchFamily="34" charset="0"/>
                        </a:rPr>
                        <a:t>Cotisation union régionale</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r" fontAlgn="b">
                        <a:buNone/>
                      </a:pPr>
                      <a:r>
                        <a:rPr lang="fr-FR" sz="800" b="1" i="0" u="none" strike="noStrike">
                          <a:solidFill>
                            <a:srgbClr val="000000"/>
                          </a:solidFill>
                          <a:effectLst/>
                          <a:latin typeface="Aptos Narrow" panose="020B0004020202020204" pitchFamily="34" charset="0"/>
                        </a:rPr>
                        <a:t>500</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r" fontAlgn="b">
                        <a:buNone/>
                      </a:pPr>
                      <a:r>
                        <a:rPr lang="fr-FR" sz="800" b="1" i="0" u="none" strike="noStrike">
                          <a:solidFill>
                            <a:srgbClr val="47D359"/>
                          </a:solidFill>
                          <a:effectLst/>
                          <a:latin typeface="Aptos Narrow" panose="020B0004020202020204" pitchFamily="34" charset="0"/>
                        </a:rPr>
                        <a:t>500,00  </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3807189114"/>
                  </a:ext>
                </a:extLst>
              </a:tr>
              <a:tr h="127425">
                <a:tc>
                  <a:txBody>
                    <a:bodyPr/>
                    <a:lstStyle/>
                    <a:p>
                      <a:pPr algn="l" fontAlgn="b">
                        <a:buNone/>
                      </a:pPr>
                      <a:r>
                        <a:rPr lang="fr-FR" sz="800" b="1" i="0" u="none" strike="noStrike">
                          <a:solidFill>
                            <a:srgbClr val="000000"/>
                          </a:solidFill>
                          <a:effectLst/>
                          <a:latin typeface="Aptos Narrow" panose="020B0004020202020204" pitchFamily="34" charset="0"/>
                        </a:rPr>
                        <a:t>Cotisation UFH AURA</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r" fontAlgn="b">
                        <a:buNone/>
                      </a:pPr>
                      <a:r>
                        <a:rPr lang="fr-FR" sz="800" b="1" i="0" u="none" strike="noStrike">
                          <a:solidFill>
                            <a:srgbClr val="000000"/>
                          </a:solidFill>
                          <a:effectLst/>
                          <a:latin typeface="Aptos Narrow" panose="020B0004020202020204" pitchFamily="34" charset="0"/>
                        </a:rPr>
                        <a:t>50</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r" fontAlgn="b">
                        <a:buNone/>
                      </a:pPr>
                      <a:r>
                        <a:rPr lang="fr-FR" sz="800" b="1" i="0" u="none" strike="noStrike">
                          <a:solidFill>
                            <a:srgbClr val="47D359"/>
                          </a:solidFill>
                          <a:effectLst/>
                          <a:latin typeface="Aptos Narrow" panose="020B0004020202020204" pitchFamily="34" charset="0"/>
                        </a:rPr>
                        <a:t>50,00  </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1387871101"/>
                  </a:ext>
                </a:extLst>
              </a:tr>
              <a:tr h="127425">
                <a:tc>
                  <a:txBody>
                    <a:bodyPr/>
                    <a:lstStyle/>
                    <a:p>
                      <a:pPr algn="l" fontAlgn="b">
                        <a:buNone/>
                      </a:pPr>
                      <a:r>
                        <a:rPr lang="fr-FR" sz="800" b="1" i="0" u="none" strike="noStrike">
                          <a:solidFill>
                            <a:srgbClr val="000000"/>
                          </a:solidFill>
                          <a:effectLst/>
                          <a:latin typeface="Aptos Narrow" panose="020B0004020202020204" pitchFamily="34" charset="0"/>
                        </a:rPr>
                        <a:t>Loyers et services City Buro</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r" fontAlgn="b">
                        <a:buNone/>
                      </a:pPr>
                      <a:r>
                        <a:rPr lang="fr-FR" sz="800" b="1" i="0" u="none" strike="noStrike">
                          <a:solidFill>
                            <a:srgbClr val="000000"/>
                          </a:solidFill>
                          <a:effectLst/>
                          <a:latin typeface="Aptos Narrow" panose="020B0004020202020204" pitchFamily="34" charset="0"/>
                        </a:rPr>
                        <a:t>3000</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r" fontAlgn="b">
                        <a:buNone/>
                      </a:pPr>
                      <a:r>
                        <a:rPr lang="fr-FR" sz="800" b="1" i="0" u="none" strike="noStrike">
                          <a:solidFill>
                            <a:srgbClr val="47D359"/>
                          </a:solidFill>
                          <a:effectLst/>
                          <a:latin typeface="Aptos Narrow" panose="020B0004020202020204" pitchFamily="34" charset="0"/>
                        </a:rPr>
                        <a:t>1 834,30  </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2748307676"/>
                  </a:ext>
                </a:extLst>
              </a:tr>
              <a:tr h="127425">
                <a:tc>
                  <a:txBody>
                    <a:bodyPr/>
                    <a:lstStyle/>
                    <a:p>
                      <a:pPr algn="l" fontAlgn="b">
                        <a:buNone/>
                      </a:pPr>
                      <a:r>
                        <a:rPr lang="fr-FR" sz="800" b="1" i="0" u="none" strike="noStrike">
                          <a:solidFill>
                            <a:srgbClr val="000000"/>
                          </a:solidFill>
                          <a:effectLst/>
                          <a:latin typeface="Aptos Narrow" panose="020B0004020202020204" pitchFamily="34" charset="0"/>
                        </a:rPr>
                        <a:t>Secrétariat I Moretton</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r" fontAlgn="b">
                        <a:buNone/>
                      </a:pPr>
                      <a:r>
                        <a:rPr lang="fr-FR" sz="800" b="1" i="0" u="none" strike="noStrike">
                          <a:solidFill>
                            <a:srgbClr val="000000"/>
                          </a:solidFill>
                          <a:effectLst/>
                          <a:latin typeface="Aptos Narrow" panose="020B0004020202020204" pitchFamily="34" charset="0"/>
                        </a:rPr>
                        <a:t>4000</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r" fontAlgn="b">
                        <a:buNone/>
                      </a:pPr>
                      <a:r>
                        <a:rPr lang="fr-FR" sz="800" b="1" i="0" u="none" strike="noStrike">
                          <a:solidFill>
                            <a:srgbClr val="47D359"/>
                          </a:solidFill>
                          <a:effectLst/>
                          <a:latin typeface="Aptos Narrow" panose="020B0004020202020204" pitchFamily="34" charset="0"/>
                        </a:rPr>
                        <a:t>3 227,00  </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3884443550"/>
                  </a:ext>
                </a:extLst>
              </a:tr>
              <a:tr h="127425">
                <a:tc>
                  <a:txBody>
                    <a:bodyPr/>
                    <a:lstStyle/>
                    <a:p>
                      <a:pPr algn="l" fontAlgn="b">
                        <a:buNone/>
                      </a:pPr>
                      <a:r>
                        <a:rPr lang="fr-FR" sz="800" b="1" i="0" u="none" strike="noStrike">
                          <a:solidFill>
                            <a:srgbClr val="000000"/>
                          </a:solidFill>
                          <a:effectLst/>
                          <a:latin typeface="Aptos Narrow" panose="020B0004020202020204" pitchFamily="34" charset="0"/>
                        </a:rPr>
                        <a:t>Assurance RC</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r" fontAlgn="b">
                        <a:buNone/>
                      </a:pPr>
                      <a:r>
                        <a:rPr lang="fr-FR" sz="800" b="1" i="0" u="none" strike="noStrike">
                          <a:solidFill>
                            <a:srgbClr val="000000"/>
                          </a:solidFill>
                          <a:effectLst/>
                          <a:latin typeface="Aptos Narrow" panose="020B0004020202020204" pitchFamily="34" charset="0"/>
                        </a:rPr>
                        <a:t>6295</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r" fontAlgn="b">
                        <a:buNone/>
                      </a:pPr>
                      <a:r>
                        <a:rPr lang="fr-FR" sz="800" b="1" i="0" u="none" strike="noStrike">
                          <a:solidFill>
                            <a:srgbClr val="47D359"/>
                          </a:solidFill>
                          <a:effectLst/>
                          <a:latin typeface="Aptos Narrow" panose="020B0004020202020204" pitchFamily="34" charset="0"/>
                        </a:rPr>
                        <a:t>6 963,54  </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505681186"/>
                  </a:ext>
                </a:extLst>
              </a:tr>
              <a:tr h="127425">
                <a:tc>
                  <a:txBody>
                    <a:bodyPr/>
                    <a:lstStyle/>
                    <a:p>
                      <a:pPr algn="l" fontAlgn="b">
                        <a:buNone/>
                      </a:pPr>
                      <a:r>
                        <a:rPr lang="fr-FR" sz="800" b="1" i="0" u="none" strike="noStrike">
                          <a:solidFill>
                            <a:srgbClr val="000000"/>
                          </a:solidFill>
                          <a:effectLst/>
                          <a:latin typeface="Aptos Narrow" panose="020B0004020202020204" pitchFamily="34" charset="0"/>
                        </a:rPr>
                        <a:t>Assurance administrateurs</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r" fontAlgn="b">
                        <a:buNone/>
                      </a:pPr>
                      <a:r>
                        <a:rPr lang="fr-FR" sz="800" b="1" i="0" u="none" strike="noStrike">
                          <a:solidFill>
                            <a:srgbClr val="000000"/>
                          </a:solidFill>
                          <a:effectLst/>
                          <a:latin typeface="Aptos Narrow" panose="020B0004020202020204" pitchFamily="34" charset="0"/>
                        </a:rPr>
                        <a:t>630</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r" fontAlgn="b">
                        <a:buNone/>
                      </a:pPr>
                      <a:r>
                        <a:rPr lang="fr-FR" sz="800" b="1" i="0" u="none" strike="noStrike">
                          <a:solidFill>
                            <a:srgbClr val="47D359"/>
                          </a:solidFill>
                          <a:effectLst/>
                          <a:latin typeface="Aptos Narrow" panose="020B0004020202020204" pitchFamily="34" charset="0"/>
                        </a:rPr>
                        <a:t>630,15  </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1976812042"/>
                  </a:ext>
                </a:extLst>
              </a:tr>
              <a:tr h="127425">
                <a:tc>
                  <a:txBody>
                    <a:bodyPr/>
                    <a:lstStyle/>
                    <a:p>
                      <a:pPr algn="l" fontAlgn="b">
                        <a:buNone/>
                      </a:pPr>
                      <a:r>
                        <a:rPr lang="fr-FR" sz="800" b="1" i="0" u="none" strike="noStrike">
                          <a:solidFill>
                            <a:srgbClr val="000000"/>
                          </a:solidFill>
                          <a:effectLst/>
                          <a:latin typeface="Aptos Narrow" panose="020B0004020202020204" pitchFamily="34" charset="0"/>
                        </a:rPr>
                        <a:t>Assurance Assistance juridique</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r" fontAlgn="b">
                        <a:buNone/>
                      </a:pPr>
                      <a:r>
                        <a:rPr lang="fr-FR" sz="800" b="1" i="0" u="none" strike="noStrike">
                          <a:solidFill>
                            <a:srgbClr val="000000"/>
                          </a:solidFill>
                          <a:effectLst/>
                          <a:latin typeface="Aptos Narrow" panose="020B0004020202020204" pitchFamily="34" charset="0"/>
                        </a:rPr>
                        <a:t>725</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r" fontAlgn="b">
                        <a:buNone/>
                      </a:pPr>
                      <a:r>
                        <a:rPr lang="fr-FR" sz="800" b="1" i="0" u="none" strike="noStrike">
                          <a:solidFill>
                            <a:srgbClr val="47D359"/>
                          </a:solidFill>
                          <a:effectLst/>
                          <a:latin typeface="Aptos Narrow" panose="020B0004020202020204" pitchFamily="34" charset="0"/>
                        </a:rPr>
                        <a:t>724,92  </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471916085"/>
                  </a:ext>
                </a:extLst>
              </a:tr>
              <a:tr h="127425">
                <a:tc>
                  <a:txBody>
                    <a:bodyPr/>
                    <a:lstStyle/>
                    <a:p>
                      <a:pPr algn="l" fontAlgn="b">
                        <a:buNone/>
                      </a:pPr>
                      <a:r>
                        <a:rPr lang="fr-FR" sz="800" b="1" i="0" u="none" strike="noStrike">
                          <a:solidFill>
                            <a:srgbClr val="000000"/>
                          </a:solidFill>
                          <a:effectLst/>
                          <a:latin typeface="Aptos Narrow" panose="020B0004020202020204" pitchFamily="34" charset="0"/>
                        </a:rPr>
                        <a:t>Abonnements Forêt de France</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r" fontAlgn="b">
                        <a:buNone/>
                      </a:pPr>
                      <a:r>
                        <a:rPr lang="fr-FR" sz="800" b="1" i="0" u="none" strike="noStrike">
                          <a:solidFill>
                            <a:srgbClr val="000000"/>
                          </a:solidFill>
                          <a:effectLst/>
                          <a:latin typeface="Aptos Narrow" panose="020B0004020202020204" pitchFamily="34" charset="0"/>
                        </a:rPr>
                        <a:t>13500</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r" fontAlgn="b">
                        <a:buNone/>
                      </a:pPr>
                      <a:r>
                        <a:rPr lang="fr-FR" sz="800" b="1" i="0" u="none" strike="noStrike">
                          <a:solidFill>
                            <a:srgbClr val="47D359"/>
                          </a:solidFill>
                          <a:effectLst/>
                          <a:latin typeface="Aptos Narrow" panose="020B0004020202020204" pitchFamily="34" charset="0"/>
                        </a:rPr>
                        <a:t>15 440,00  </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1764100529"/>
                  </a:ext>
                </a:extLst>
              </a:tr>
              <a:tr h="127425">
                <a:tc>
                  <a:txBody>
                    <a:bodyPr/>
                    <a:lstStyle/>
                    <a:p>
                      <a:pPr algn="l" fontAlgn="b">
                        <a:buNone/>
                      </a:pPr>
                      <a:r>
                        <a:rPr lang="fr-FR" sz="800" b="1" i="0" u="none" strike="noStrike">
                          <a:solidFill>
                            <a:srgbClr val="000000"/>
                          </a:solidFill>
                          <a:effectLst/>
                          <a:latin typeface="Aptos Narrow" panose="020B0004020202020204" pitchFamily="34" charset="0"/>
                        </a:rPr>
                        <a:t>Informatique </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r" fontAlgn="b">
                        <a:buNone/>
                      </a:pPr>
                      <a:r>
                        <a:rPr lang="fr-FR" sz="800" b="1" i="0" u="none" strike="noStrike">
                          <a:solidFill>
                            <a:srgbClr val="000000"/>
                          </a:solidFill>
                          <a:effectLst/>
                          <a:latin typeface="Aptos Narrow" panose="020B0004020202020204" pitchFamily="34" charset="0"/>
                        </a:rPr>
                        <a:t>1000</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r" fontAlgn="b">
                        <a:buNone/>
                      </a:pPr>
                      <a:r>
                        <a:rPr lang="fr-FR" sz="800" b="1" i="0" u="none" strike="noStrike">
                          <a:solidFill>
                            <a:srgbClr val="47D359"/>
                          </a:solidFill>
                          <a:effectLst/>
                          <a:latin typeface="Aptos Narrow" panose="020B0004020202020204" pitchFamily="34" charset="0"/>
                        </a:rPr>
                        <a:t>140,00  </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1289490925"/>
                  </a:ext>
                </a:extLst>
              </a:tr>
              <a:tr h="127425">
                <a:tc>
                  <a:txBody>
                    <a:bodyPr/>
                    <a:lstStyle/>
                    <a:p>
                      <a:pPr algn="l" fontAlgn="ctr">
                        <a:buNone/>
                      </a:pPr>
                      <a:r>
                        <a:rPr lang="fr-FR" sz="800" b="1" i="0" u="none" strike="noStrike">
                          <a:solidFill>
                            <a:srgbClr val="000000"/>
                          </a:solidFill>
                          <a:effectLst/>
                          <a:latin typeface="Aptos Narrow" panose="020B0004020202020204" pitchFamily="34" charset="0"/>
                        </a:rPr>
                        <a:t>Courriers (cotisations, envoi agendas)</a:t>
                      </a:r>
                    </a:p>
                  </a:txBody>
                  <a:tcPr marL="5309" marR="5309" marT="53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r" fontAlgn="b">
                        <a:buNone/>
                      </a:pPr>
                      <a:r>
                        <a:rPr lang="fr-FR" sz="800" b="1" i="0" u="none" strike="noStrike">
                          <a:solidFill>
                            <a:srgbClr val="000000"/>
                          </a:solidFill>
                          <a:effectLst/>
                          <a:latin typeface="Aptos Narrow" panose="020B0004020202020204" pitchFamily="34" charset="0"/>
                        </a:rPr>
                        <a:t>4000</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r" fontAlgn="b">
                        <a:buNone/>
                      </a:pPr>
                      <a:r>
                        <a:rPr lang="fr-FR" sz="800" b="1" i="0" u="none" strike="noStrike">
                          <a:solidFill>
                            <a:srgbClr val="47D359"/>
                          </a:solidFill>
                          <a:effectLst/>
                          <a:latin typeface="Aptos Narrow" panose="020B0004020202020204" pitchFamily="34" charset="0"/>
                        </a:rPr>
                        <a:t>4 401,76  </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4192638970"/>
                  </a:ext>
                </a:extLst>
              </a:tr>
              <a:tr h="127425">
                <a:tc>
                  <a:txBody>
                    <a:bodyPr/>
                    <a:lstStyle/>
                    <a:p>
                      <a:pPr algn="l" fontAlgn="ctr">
                        <a:buNone/>
                      </a:pPr>
                      <a:r>
                        <a:rPr lang="fr-FR" sz="800" b="1" i="0" u="none" strike="noStrike">
                          <a:solidFill>
                            <a:srgbClr val="000000"/>
                          </a:solidFill>
                          <a:effectLst/>
                          <a:latin typeface="Aptos Narrow" panose="020B0004020202020204" pitchFamily="34" charset="0"/>
                        </a:rPr>
                        <a:t>Agendas Fransylva 2025</a:t>
                      </a:r>
                    </a:p>
                  </a:txBody>
                  <a:tcPr marL="5309" marR="5309" marT="53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r" fontAlgn="b">
                        <a:buNone/>
                      </a:pPr>
                      <a:r>
                        <a:rPr lang="fr-FR" sz="800" b="1" i="0" u="none" strike="noStrike">
                          <a:solidFill>
                            <a:srgbClr val="000000"/>
                          </a:solidFill>
                          <a:effectLst/>
                          <a:latin typeface="Aptos Narrow" panose="020B0004020202020204" pitchFamily="34" charset="0"/>
                        </a:rPr>
                        <a:t>2580</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r" fontAlgn="b">
                        <a:buNone/>
                      </a:pPr>
                      <a:r>
                        <a:rPr lang="fr-FR" sz="800" b="1" i="0" u="none" strike="noStrike">
                          <a:solidFill>
                            <a:srgbClr val="47D359"/>
                          </a:solidFill>
                          <a:effectLst/>
                          <a:latin typeface="Aptos Narrow" panose="020B0004020202020204" pitchFamily="34" charset="0"/>
                        </a:rPr>
                        <a:t>2 580,00  </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1769479697"/>
                  </a:ext>
                </a:extLst>
              </a:tr>
              <a:tr h="127425">
                <a:tc>
                  <a:txBody>
                    <a:bodyPr/>
                    <a:lstStyle/>
                    <a:p>
                      <a:pPr algn="l" fontAlgn="ctr">
                        <a:buNone/>
                      </a:pPr>
                      <a:r>
                        <a:rPr lang="fr-FR" sz="800" b="1" i="0" u="none" strike="noStrike">
                          <a:solidFill>
                            <a:srgbClr val="000000"/>
                          </a:solidFill>
                          <a:effectLst/>
                          <a:latin typeface="Aptos Narrow" panose="020B0004020202020204" pitchFamily="34" charset="0"/>
                        </a:rPr>
                        <a:t>Panneaux Fransylva</a:t>
                      </a:r>
                    </a:p>
                  </a:txBody>
                  <a:tcPr marL="5309" marR="5309" marT="53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r" fontAlgn="b">
                        <a:buNone/>
                      </a:pPr>
                      <a:r>
                        <a:rPr lang="fr-FR" sz="800" b="1" i="0" u="none" strike="noStrike">
                          <a:solidFill>
                            <a:srgbClr val="000000"/>
                          </a:solidFill>
                          <a:effectLst/>
                          <a:latin typeface="Aptos Narrow" panose="020B0004020202020204" pitchFamily="34" charset="0"/>
                        </a:rPr>
                        <a:t>2417</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r" fontAlgn="b">
                        <a:buNone/>
                      </a:pPr>
                      <a:r>
                        <a:rPr lang="fr-FR" sz="800" b="1" i="0" u="none" strike="noStrike">
                          <a:solidFill>
                            <a:srgbClr val="47D359"/>
                          </a:solidFill>
                          <a:effectLst/>
                          <a:latin typeface="Aptos Narrow" panose="020B0004020202020204" pitchFamily="34" charset="0"/>
                        </a:rPr>
                        <a:t>2 417,40  </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2494972229"/>
                  </a:ext>
                </a:extLst>
              </a:tr>
              <a:tr h="127425">
                <a:tc>
                  <a:txBody>
                    <a:bodyPr/>
                    <a:lstStyle/>
                    <a:p>
                      <a:pPr algn="l" fontAlgn="b">
                        <a:buNone/>
                      </a:pPr>
                      <a:r>
                        <a:rPr lang="fr-FR" sz="800" b="1" i="0" u="none" strike="noStrike">
                          <a:solidFill>
                            <a:srgbClr val="000000"/>
                          </a:solidFill>
                          <a:effectLst/>
                          <a:latin typeface="Aptos Narrow" panose="020B0004020202020204" pitchFamily="34" charset="0"/>
                        </a:rPr>
                        <a:t>Frais Assemblée Générale </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r" fontAlgn="b">
                        <a:buNone/>
                      </a:pPr>
                      <a:r>
                        <a:rPr lang="fr-FR" sz="800" b="1" i="0" u="none" strike="noStrike">
                          <a:solidFill>
                            <a:srgbClr val="000000"/>
                          </a:solidFill>
                          <a:effectLst/>
                          <a:latin typeface="Aptos Narrow" panose="020B0004020202020204" pitchFamily="34" charset="0"/>
                        </a:rPr>
                        <a:t>5000</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r" fontAlgn="b">
                        <a:buNone/>
                      </a:pPr>
                      <a:r>
                        <a:rPr lang="fr-FR" sz="800" b="1" i="0" u="none" strike="noStrike">
                          <a:solidFill>
                            <a:srgbClr val="47D359"/>
                          </a:solidFill>
                          <a:effectLst/>
                          <a:latin typeface="Aptos Narrow" panose="020B0004020202020204" pitchFamily="34" charset="0"/>
                        </a:rPr>
                        <a:t>4 055,60  </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565712310"/>
                  </a:ext>
                </a:extLst>
              </a:tr>
              <a:tr h="127425">
                <a:tc>
                  <a:txBody>
                    <a:bodyPr/>
                    <a:lstStyle/>
                    <a:p>
                      <a:pPr algn="l" fontAlgn="b">
                        <a:buNone/>
                      </a:pPr>
                      <a:r>
                        <a:rPr lang="fr-FR" sz="800" b="1" i="0" u="none" strike="noStrike">
                          <a:solidFill>
                            <a:srgbClr val="000000"/>
                          </a:solidFill>
                          <a:effectLst/>
                          <a:latin typeface="Aptos Narrow" panose="020B0004020202020204" pitchFamily="34" charset="0"/>
                        </a:rPr>
                        <a:t>Frais Conseil d'administration</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r" fontAlgn="b">
                        <a:buNone/>
                      </a:pPr>
                      <a:r>
                        <a:rPr lang="fr-FR" sz="800" b="1" i="0" u="none" strike="noStrike">
                          <a:solidFill>
                            <a:srgbClr val="000000"/>
                          </a:solidFill>
                          <a:effectLst/>
                          <a:latin typeface="Aptos Narrow" panose="020B0004020202020204" pitchFamily="34" charset="0"/>
                        </a:rPr>
                        <a:t>3000</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r" fontAlgn="b">
                        <a:buNone/>
                      </a:pPr>
                      <a:r>
                        <a:rPr lang="fr-FR" sz="800" b="1" i="0" u="none" strike="noStrike">
                          <a:solidFill>
                            <a:srgbClr val="47D359"/>
                          </a:solidFill>
                          <a:effectLst/>
                          <a:latin typeface="Aptos Narrow" panose="020B0004020202020204" pitchFamily="34" charset="0"/>
                        </a:rPr>
                        <a:t>1 493,39  </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1379753250"/>
                  </a:ext>
                </a:extLst>
              </a:tr>
              <a:tr h="127425">
                <a:tc>
                  <a:txBody>
                    <a:bodyPr/>
                    <a:lstStyle/>
                    <a:p>
                      <a:pPr algn="l" fontAlgn="b">
                        <a:buNone/>
                      </a:pPr>
                      <a:r>
                        <a:rPr lang="fr-FR" sz="800" b="1" i="0" u="none" strike="noStrike">
                          <a:solidFill>
                            <a:srgbClr val="000000"/>
                          </a:solidFill>
                          <a:effectLst/>
                          <a:latin typeface="Aptos Narrow" panose="020B0004020202020204" pitchFamily="34" charset="0"/>
                        </a:rPr>
                        <a:t>Frais de déplacement </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r" fontAlgn="b">
                        <a:buNone/>
                      </a:pPr>
                      <a:r>
                        <a:rPr lang="fr-FR" sz="800" b="1" i="0" u="none" strike="noStrike">
                          <a:solidFill>
                            <a:srgbClr val="000000"/>
                          </a:solidFill>
                          <a:effectLst/>
                          <a:latin typeface="Aptos Narrow" panose="020B0004020202020204" pitchFamily="34" charset="0"/>
                        </a:rPr>
                        <a:t>7500</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r" fontAlgn="b">
                        <a:buNone/>
                      </a:pPr>
                      <a:r>
                        <a:rPr lang="fr-FR" sz="800" b="1" i="0" u="none" strike="noStrike">
                          <a:solidFill>
                            <a:srgbClr val="47D359"/>
                          </a:solidFill>
                          <a:effectLst/>
                          <a:latin typeface="Aptos Narrow" panose="020B0004020202020204" pitchFamily="34" charset="0"/>
                        </a:rPr>
                        <a:t>6 449,09  </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723155624"/>
                  </a:ext>
                </a:extLst>
              </a:tr>
              <a:tr h="127425">
                <a:tc>
                  <a:txBody>
                    <a:bodyPr/>
                    <a:lstStyle/>
                    <a:p>
                      <a:pPr algn="l" fontAlgn="b">
                        <a:buNone/>
                      </a:pPr>
                      <a:r>
                        <a:rPr lang="fr-FR" sz="800" b="1" i="0" u="none" strike="noStrike">
                          <a:solidFill>
                            <a:srgbClr val="000000"/>
                          </a:solidFill>
                          <a:effectLst/>
                          <a:latin typeface="Aptos Narrow" panose="020B0004020202020204" pitchFamily="34" charset="0"/>
                        </a:rPr>
                        <a:t>Frais procédure chasse</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r" fontAlgn="b">
                        <a:buNone/>
                      </a:pPr>
                      <a:r>
                        <a:rPr lang="fr-FR" sz="800" b="1" i="0" u="none" strike="noStrike">
                          <a:solidFill>
                            <a:srgbClr val="000000"/>
                          </a:solidFill>
                          <a:effectLst/>
                          <a:latin typeface="Aptos Narrow" panose="020B0004020202020204" pitchFamily="34" charset="0"/>
                        </a:rPr>
                        <a:t>2500</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r" fontAlgn="b">
                        <a:buNone/>
                      </a:pPr>
                      <a:r>
                        <a:rPr lang="fr-FR" sz="800" b="1" i="0" u="none" strike="noStrike">
                          <a:solidFill>
                            <a:srgbClr val="47D359"/>
                          </a:solidFill>
                          <a:effectLst/>
                          <a:latin typeface="Aptos Narrow" panose="020B0004020202020204" pitchFamily="34" charset="0"/>
                        </a:rPr>
                        <a:t>7 322,71  </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2225703825"/>
                  </a:ext>
                </a:extLst>
              </a:tr>
              <a:tr h="127425">
                <a:tc>
                  <a:txBody>
                    <a:bodyPr/>
                    <a:lstStyle/>
                    <a:p>
                      <a:pPr algn="l" fontAlgn="b">
                        <a:buNone/>
                      </a:pPr>
                      <a:r>
                        <a:rPr lang="fr-FR" sz="800" b="1" i="0" u="none" strike="noStrike">
                          <a:solidFill>
                            <a:srgbClr val="000000"/>
                          </a:solidFill>
                          <a:effectLst/>
                          <a:latin typeface="Aptos Narrow" panose="020B0004020202020204" pitchFamily="34" charset="0"/>
                        </a:rPr>
                        <a:t>Formation phytosanitaire</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r" fontAlgn="b">
                        <a:buNone/>
                      </a:pPr>
                      <a:r>
                        <a:rPr lang="fr-FR" sz="800" b="1" i="0" u="none" strike="noStrike">
                          <a:solidFill>
                            <a:srgbClr val="000000"/>
                          </a:solidFill>
                          <a:effectLst/>
                          <a:latin typeface="Aptos Narrow" panose="020B0004020202020204" pitchFamily="34" charset="0"/>
                        </a:rPr>
                        <a:t>0</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r" fontAlgn="b">
                        <a:buNone/>
                      </a:pPr>
                      <a:r>
                        <a:rPr lang="fr-FR" sz="800" b="1" i="0" u="none" strike="noStrike">
                          <a:solidFill>
                            <a:srgbClr val="47D359"/>
                          </a:solidFill>
                          <a:effectLst/>
                          <a:latin typeface="Aptos Narrow" panose="020B0004020202020204" pitchFamily="34" charset="0"/>
                        </a:rPr>
                        <a:t>1 088,00  </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2091518753"/>
                  </a:ext>
                </a:extLst>
              </a:tr>
              <a:tr h="127425">
                <a:tc>
                  <a:txBody>
                    <a:bodyPr/>
                    <a:lstStyle/>
                    <a:p>
                      <a:pPr algn="l" fontAlgn="b">
                        <a:buNone/>
                      </a:pPr>
                      <a:r>
                        <a:rPr lang="fr-FR" sz="800" b="1" i="0" u="none" strike="noStrike">
                          <a:solidFill>
                            <a:srgbClr val="000000"/>
                          </a:solidFill>
                          <a:effectLst/>
                          <a:latin typeface="Aptos Narrow" panose="020B0004020202020204" pitchFamily="34" charset="0"/>
                        </a:rPr>
                        <a:t>Haute-Loire paysanne et Forestopic</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r" fontAlgn="b">
                        <a:buNone/>
                      </a:pPr>
                      <a:r>
                        <a:rPr lang="fr-FR" sz="800" b="1" i="0" u="none" strike="noStrike">
                          <a:solidFill>
                            <a:srgbClr val="000000"/>
                          </a:solidFill>
                          <a:effectLst/>
                          <a:latin typeface="Aptos Narrow" panose="020B0004020202020204" pitchFamily="34" charset="0"/>
                        </a:rPr>
                        <a:t>520</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r" fontAlgn="b">
                        <a:buNone/>
                      </a:pPr>
                      <a:r>
                        <a:rPr lang="fr-FR" sz="800" b="1" i="0" u="none" strike="noStrike">
                          <a:solidFill>
                            <a:srgbClr val="47D359"/>
                          </a:solidFill>
                          <a:effectLst/>
                          <a:latin typeface="Aptos Narrow" panose="020B0004020202020204" pitchFamily="34" charset="0"/>
                        </a:rPr>
                        <a:t>519,95  </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3383122111"/>
                  </a:ext>
                </a:extLst>
              </a:tr>
              <a:tr h="127425">
                <a:tc>
                  <a:txBody>
                    <a:bodyPr/>
                    <a:lstStyle/>
                    <a:p>
                      <a:pPr algn="l" fontAlgn="b">
                        <a:buNone/>
                      </a:pPr>
                      <a:r>
                        <a:rPr lang="fr-FR" sz="800" b="1" i="0" u="none" strike="noStrike">
                          <a:solidFill>
                            <a:srgbClr val="000000"/>
                          </a:solidFill>
                          <a:effectLst/>
                          <a:latin typeface="Aptos Narrow" panose="020B0004020202020204" pitchFamily="34" charset="0"/>
                        </a:rPr>
                        <a:t>Manifestations  (expo, réunion publique,…)</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r" fontAlgn="b">
                        <a:buNone/>
                      </a:pPr>
                      <a:r>
                        <a:rPr lang="fr-FR" sz="800" b="1" i="0" u="none" strike="noStrike">
                          <a:solidFill>
                            <a:srgbClr val="000000"/>
                          </a:solidFill>
                          <a:effectLst/>
                          <a:latin typeface="Aptos Narrow" panose="020B0004020202020204" pitchFamily="34" charset="0"/>
                        </a:rPr>
                        <a:t>500</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r" fontAlgn="b">
                        <a:buNone/>
                      </a:pPr>
                      <a:r>
                        <a:rPr lang="fr-FR" sz="800" b="1" i="0" u="none" strike="noStrike">
                          <a:solidFill>
                            <a:srgbClr val="47D359"/>
                          </a:solidFill>
                          <a:effectLst/>
                          <a:latin typeface="Aptos Narrow" panose="020B0004020202020204" pitchFamily="34" charset="0"/>
                        </a:rPr>
                        <a:t>0,00  </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244173551"/>
                  </a:ext>
                </a:extLst>
              </a:tr>
              <a:tr h="127425">
                <a:tc>
                  <a:txBody>
                    <a:bodyPr/>
                    <a:lstStyle/>
                    <a:p>
                      <a:pPr algn="l" fontAlgn="b">
                        <a:buNone/>
                      </a:pPr>
                      <a:r>
                        <a:rPr lang="fr-FR" sz="800" b="1" i="0" u="none" strike="noStrike">
                          <a:solidFill>
                            <a:srgbClr val="000000"/>
                          </a:solidFill>
                          <a:effectLst/>
                          <a:latin typeface="Aptos Narrow" panose="020B0004020202020204" pitchFamily="34" charset="0"/>
                        </a:rPr>
                        <a:t>Remboursement trop perçu recettes</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r" fontAlgn="b">
                        <a:buNone/>
                      </a:pPr>
                      <a:r>
                        <a:rPr lang="fr-FR" sz="800" b="1" i="0" u="none" strike="noStrike">
                          <a:solidFill>
                            <a:srgbClr val="000000"/>
                          </a:solidFill>
                          <a:effectLst/>
                          <a:latin typeface="Aptos Narrow" panose="020B0004020202020204" pitchFamily="34" charset="0"/>
                        </a:rPr>
                        <a:t>150</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r" fontAlgn="b">
                        <a:buNone/>
                      </a:pPr>
                      <a:r>
                        <a:rPr lang="fr-FR" sz="800" b="1" i="0" u="none" strike="noStrike">
                          <a:solidFill>
                            <a:srgbClr val="47D359"/>
                          </a:solidFill>
                          <a:effectLst/>
                          <a:latin typeface="Aptos Narrow" panose="020B0004020202020204" pitchFamily="34" charset="0"/>
                        </a:rPr>
                        <a:t>158,21  </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3964740554"/>
                  </a:ext>
                </a:extLst>
              </a:tr>
              <a:tr h="127425">
                <a:tc>
                  <a:txBody>
                    <a:bodyPr/>
                    <a:lstStyle/>
                    <a:p>
                      <a:pPr algn="l" fontAlgn="b">
                        <a:buNone/>
                      </a:pPr>
                      <a:r>
                        <a:rPr lang="fr-FR" sz="800" b="1" i="0" u="none" strike="noStrike">
                          <a:solidFill>
                            <a:srgbClr val="000000"/>
                          </a:solidFill>
                          <a:effectLst/>
                          <a:latin typeface="Aptos Narrow" panose="020B0004020202020204" pitchFamily="34" charset="0"/>
                        </a:rPr>
                        <a:t>Achats bureautique </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r" fontAlgn="b">
                        <a:buNone/>
                      </a:pPr>
                      <a:r>
                        <a:rPr lang="fr-FR" sz="800" b="1" i="0" u="none" strike="noStrike">
                          <a:solidFill>
                            <a:srgbClr val="000000"/>
                          </a:solidFill>
                          <a:effectLst/>
                          <a:latin typeface="Aptos Narrow" panose="020B0004020202020204" pitchFamily="34" charset="0"/>
                        </a:rPr>
                        <a:t>500</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r" fontAlgn="b">
                        <a:buNone/>
                      </a:pPr>
                      <a:r>
                        <a:rPr lang="fr-FR" sz="800" b="1" i="0" u="none" strike="noStrike">
                          <a:solidFill>
                            <a:srgbClr val="47D359"/>
                          </a:solidFill>
                          <a:effectLst/>
                          <a:latin typeface="Aptos Narrow" panose="020B0004020202020204" pitchFamily="34" charset="0"/>
                        </a:rPr>
                        <a:t>99,00  </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730635722"/>
                  </a:ext>
                </a:extLst>
              </a:tr>
              <a:tr h="127425">
                <a:tc>
                  <a:txBody>
                    <a:bodyPr/>
                    <a:lstStyle/>
                    <a:p>
                      <a:pPr algn="l" fontAlgn="b">
                        <a:buNone/>
                      </a:pPr>
                      <a:r>
                        <a:rPr lang="fr-FR" sz="800" b="1" i="0" u="none" strike="noStrike">
                          <a:solidFill>
                            <a:srgbClr val="000000"/>
                          </a:solidFill>
                          <a:effectLst/>
                          <a:latin typeface="Aptos Narrow" panose="020B0004020202020204" pitchFamily="34" charset="0"/>
                        </a:rPr>
                        <a:t>Achat parts sociales CA</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r" fontAlgn="b">
                        <a:buNone/>
                      </a:pPr>
                      <a:r>
                        <a:rPr lang="fr-FR" sz="800" b="1" i="0" u="none" strike="noStrike">
                          <a:solidFill>
                            <a:srgbClr val="000000"/>
                          </a:solidFill>
                          <a:effectLst/>
                          <a:latin typeface="Aptos Narrow" panose="020B0004020202020204" pitchFamily="34" charset="0"/>
                        </a:rPr>
                        <a:t>300</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r" fontAlgn="b">
                        <a:buNone/>
                      </a:pPr>
                      <a:r>
                        <a:rPr lang="fr-FR" sz="800" b="1" i="0" u="none" strike="noStrike">
                          <a:solidFill>
                            <a:srgbClr val="47D359"/>
                          </a:solidFill>
                          <a:effectLst/>
                          <a:latin typeface="Aptos Narrow" panose="020B0004020202020204" pitchFamily="34" charset="0"/>
                        </a:rPr>
                        <a:t>344,64  </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4132361050"/>
                  </a:ext>
                </a:extLst>
              </a:tr>
              <a:tr h="127425">
                <a:tc>
                  <a:txBody>
                    <a:bodyPr/>
                    <a:lstStyle/>
                    <a:p>
                      <a:pPr algn="l" fontAlgn="b">
                        <a:buNone/>
                      </a:pPr>
                      <a:r>
                        <a:rPr lang="fr-FR" sz="800" b="1" i="0" u="none" strike="noStrike">
                          <a:solidFill>
                            <a:srgbClr val="000000"/>
                          </a:solidFill>
                          <a:effectLst/>
                          <a:latin typeface="Aptos Narrow" panose="020B0004020202020204" pitchFamily="34" charset="0"/>
                        </a:rPr>
                        <a:t>Frais bancaires</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r" fontAlgn="b">
                        <a:buNone/>
                      </a:pPr>
                      <a:r>
                        <a:rPr lang="fr-FR" sz="800" b="1" i="0" u="none" strike="noStrike">
                          <a:solidFill>
                            <a:srgbClr val="000000"/>
                          </a:solidFill>
                          <a:effectLst/>
                          <a:latin typeface="Aptos Narrow" panose="020B0004020202020204" pitchFamily="34" charset="0"/>
                        </a:rPr>
                        <a:t>150</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r" fontAlgn="b">
                        <a:buNone/>
                      </a:pPr>
                      <a:r>
                        <a:rPr lang="fr-FR" sz="800" b="1" i="0" u="none" strike="noStrike">
                          <a:solidFill>
                            <a:srgbClr val="47D359"/>
                          </a:solidFill>
                          <a:effectLst/>
                          <a:latin typeface="Aptos Narrow" panose="020B0004020202020204" pitchFamily="34" charset="0"/>
                        </a:rPr>
                        <a:t>104,80  </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278979042"/>
                  </a:ext>
                </a:extLst>
              </a:tr>
              <a:tr h="132734">
                <a:tc>
                  <a:txBody>
                    <a:bodyPr/>
                    <a:lstStyle/>
                    <a:p>
                      <a:pPr algn="l" fontAlgn="b">
                        <a:buNone/>
                      </a:pPr>
                      <a:r>
                        <a:rPr lang="fr-FR" sz="800" b="1" i="0" u="none" strike="noStrike">
                          <a:solidFill>
                            <a:srgbClr val="000000"/>
                          </a:solidFill>
                          <a:effectLst/>
                          <a:latin typeface="Aptos Narrow" panose="020B0004020202020204" pitchFamily="34" charset="0"/>
                        </a:rPr>
                        <a:t>Divers</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r" fontAlgn="b">
                        <a:buNone/>
                      </a:pPr>
                      <a:r>
                        <a:rPr lang="fr-FR" sz="800" b="1" i="0" u="none" strike="noStrike">
                          <a:solidFill>
                            <a:srgbClr val="000000"/>
                          </a:solidFill>
                          <a:effectLst/>
                          <a:latin typeface="Aptos Narrow" panose="020B0004020202020204" pitchFamily="34" charset="0"/>
                        </a:rPr>
                        <a:t>100</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r" fontAlgn="b">
                        <a:buNone/>
                      </a:pPr>
                      <a:r>
                        <a:rPr lang="fr-FR" sz="800" b="1" i="0" u="none" strike="noStrike">
                          <a:solidFill>
                            <a:srgbClr val="47D359"/>
                          </a:solidFill>
                          <a:effectLst/>
                          <a:latin typeface="Aptos Narrow" panose="020B0004020202020204" pitchFamily="34" charset="0"/>
                        </a:rPr>
                        <a:t>31,80  </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47397394"/>
                  </a:ext>
                </a:extLst>
              </a:tr>
              <a:tr h="132734">
                <a:tc>
                  <a:txBody>
                    <a:bodyPr/>
                    <a:lstStyle/>
                    <a:p>
                      <a:pPr algn="l" fontAlgn="b">
                        <a:buNone/>
                      </a:pPr>
                      <a:r>
                        <a:rPr lang="fr-FR" sz="800" b="1" i="0" u="none" strike="noStrike">
                          <a:solidFill>
                            <a:srgbClr val="002060"/>
                          </a:solidFill>
                          <a:effectLst/>
                          <a:latin typeface="Aptos Narrow" panose="020B0004020202020204" pitchFamily="34" charset="0"/>
                        </a:rPr>
                        <a:t>Total dépenses</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b">
                        <a:buNone/>
                      </a:pPr>
                      <a:r>
                        <a:rPr lang="fr-FR" sz="800" b="1" i="0" u="none" strike="noStrike">
                          <a:solidFill>
                            <a:srgbClr val="000000"/>
                          </a:solidFill>
                          <a:effectLst/>
                          <a:latin typeface="Aptos Narrow" panose="020B0004020202020204" pitchFamily="34" charset="0"/>
                        </a:rPr>
                        <a:t>77692</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b">
                        <a:buNone/>
                      </a:pPr>
                      <a:r>
                        <a:rPr lang="fr-FR" sz="800" b="1" i="0" u="none" strike="noStrike">
                          <a:solidFill>
                            <a:srgbClr val="000000"/>
                          </a:solidFill>
                          <a:effectLst/>
                          <a:latin typeface="Aptos Narrow" panose="020B0004020202020204" pitchFamily="34" charset="0"/>
                        </a:rPr>
                        <a:t>79 351,44  </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27103737"/>
                  </a:ext>
                </a:extLst>
              </a:tr>
              <a:tr h="132734">
                <a:tc>
                  <a:txBody>
                    <a:bodyPr/>
                    <a:lstStyle/>
                    <a:p>
                      <a:pPr algn="l" fontAlgn="b">
                        <a:buNone/>
                      </a:pPr>
                      <a:r>
                        <a:rPr lang="fr-FR" sz="800" b="1" i="0" u="none" strike="noStrike">
                          <a:solidFill>
                            <a:srgbClr val="FF0000"/>
                          </a:solidFill>
                          <a:effectLst/>
                          <a:latin typeface="Aptos Narrow" panose="020B0004020202020204" pitchFamily="34" charset="0"/>
                        </a:rPr>
                        <a:t>Résultat</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b">
                        <a:buNone/>
                      </a:pPr>
                      <a:r>
                        <a:rPr lang="fr-FR" sz="800" b="1" i="0" u="none" strike="noStrike">
                          <a:solidFill>
                            <a:srgbClr val="000000"/>
                          </a:solidFill>
                          <a:effectLst/>
                          <a:latin typeface="Aptos Narrow" panose="020B0004020202020204" pitchFamily="34" charset="0"/>
                        </a:rPr>
                        <a:t>-892</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b">
                        <a:buNone/>
                      </a:pPr>
                      <a:r>
                        <a:rPr lang="fr-FR" sz="800" b="1" i="0" u="none" strike="noStrike" dirty="0">
                          <a:solidFill>
                            <a:srgbClr val="FF0000"/>
                          </a:solidFill>
                          <a:effectLst/>
                          <a:latin typeface="Aptos Narrow" panose="020B0004020202020204" pitchFamily="34" charset="0"/>
                        </a:rPr>
                        <a:t>-1 066,88  </a:t>
                      </a:r>
                    </a:p>
                  </a:txBody>
                  <a:tcPr marL="5309" marR="5309" marT="53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60331905"/>
                  </a:ext>
                </a:extLst>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page3">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3E28029-8BA7-8C92-BCB7-A5E362FCAFC7}"/>
              </a:ext>
            </a:extLst>
          </p:cNvPr>
          <p:cNvSpPr txBox="1">
            <a:spLocks noGrp="1"/>
          </p:cNvSpPr>
          <p:nvPr>
            <p:ph type="title" idx="4294967295"/>
          </p:nvPr>
        </p:nvSpPr>
        <p:spPr>
          <a:xfrm>
            <a:off x="791998" y="530278"/>
            <a:ext cx="9071643" cy="1557716"/>
          </a:xfrm>
        </p:spPr>
        <p:txBody>
          <a:bodyPr/>
          <a:lstStyle/>
          <a:p>
            <a:pPr lvl="0"/>
            <a:r>
              <a:rPr lang="fr-FR" sz="4000" dirty="0">
                <a:latin typeface="Comic Sans MS" pitchFamily="66"/>
              </a:rPr>
              <a:t>Nombre d’adhérents à </a:t>
            </a:r>
            <a:br>
              <a:rPr lang="fr-FR" sz="4000" dirty="0">
                <a:latin typeface="Comic Sans MS" pitchFamily="66"/>
              </a:rPr>
            </a:br>
            <a:r>
              <a:rPr lang="fr-FR" sz="4000" dirty="0" err="1">
                <a:latin typeface="Comic Sans MS" pitchFamily="66"/>
              </a:rPr>
              <a:t>Fransylva</a:t>
            </a:r>
            <a:r>
              <a:rPr lang="fr-FR" sz="4000" dirty="0">
                <a:latin typeface="Comic Sans MS" pitchFamily="66"/>
              </a:rPr>
              <a:t> 43</a:t>
            </a:r>
          </a:p>
        </p:txBody>
      </p:sp>
      <p:pic>
        <p:nvPicPr>
          <p:cNvPr id="4" name="Image 4">
            <a:extLst>
              <a:ext uri="{FF2B5EF4-FFF2-40B4-BE49-F238E27FC236}">
                <a16:creationId xmlns:a16="http://schemas.microsoft.com/office/drawing/2014/main" id="{6E6A2784-74F7-C5AF-C011-07AE333F1BFD}"/>
              </a:ext>
            </a:extLst>
          </p:cNvPr>
          <p:cNvPicPr>
            <a:picLocks noChangeAspect="1"/>
          </p:cNvPicPr>
          <p:nvPr/>
        </p:nvPicPr>
        <p:blipFill>
          <a:blip r:embed="rId3">
            <a:lum/>
            <a:alphaModFix/>
          </a:blip>
          <a:srcRect/>
          <a:stretch>
            <a:fillRect/>
          </a:stretch>
        </p:blipFill>
        <p:spPr>
          <a:xfrm>
            <a:off x="0" y="0"/>
            <a:ext cx="1994397" cy="1504800"/>
          </a:xfrm>
          <a:prstGeom prst="rect">
            <a:avLst/>
          </a:prstGeom>
          <a:noFill/>
          <a:ln cap="flat">
            <a:noFill/>
          </a:ln>
        </p:spPr>
      </p:pic>
      <p:pic>
        <p:nvPicPr>
          <p:cNvPr id="8" name="Image 7">
            <a:extLst>
              <a:ext uri="{FF2B5EF4-FFF2-40B4-BE49-F238E27FC236}">
                <a16:creationId xmlns:a16="http://schemas.microsoft.com/office/drawing/2014/main" id="{C292D124-1AD8-5BC2-4AC3-AE973329994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3890" y="1877916"/>
            <a:ext cx="9352844" cy="5524597"/>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452E8C-7838-5A4C-6926-622F36C3E19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E4682BA1-B4F6-449F-6103-E7660627ACFD}"/>
              </a:ext>
            </a:extLst>
          </p:cNvPr>
          <p:cNvSpPr txBox="1">
            <a:spLocks noGrp="1"/>
          </p:cNvSpPr>
          <p:nvPr>
            <p:ph type="title" idx="4294967295"/>
          </p:nvPr>
        </p:nvSpPr>
        <p:spPr>
          <a:xfrm>
            <a:off x="791998" y="530278"/>
            <a:ext cx="9071643" cy="1557716"/>
          </a:xfrm>
        </p:spPr>
        <p:txBody>
          <a:bodyPr/>
          <a:lstStyle/>
          <a:p>
            <a:pPr lvl="0"/>
            <a:r>
              <a:rPr lang="fr-FR" sz="4000" dirty="0">
                <a:latin typeface="Comic Sans MS" pitchFamily="66"/>
              </a:rPr>
              <a:t>Nombre d’hectares assurés par </a:t>
            </a:r>
            <a:br>
              <a:rPr lang="fr-FR" sz="4000" dirty="0">
                <a:latin typeface="Comic Sans MS" pitchFamily="66"/>
              </a:rPr>
            </a:br>
            <a:r>
              <a:rPr lang="fr-FR" sz="4000" dirty="0" err="1">
                <a:latin typeface="Comic Sans MS" pitchFamily="66"/>
              </a:rPr>
              <a:t>Fransylva</a:t>
            </a:r>
            <a:r>
              <a:rPr lang="fr-FR" sz="4000" dirty="0">
                <a:latin typeface="Comic Sans MS" pitchFamily="66"/>
              </a:rPr>
              <a:t> 43</a:t>
            </a:r>
          </a:p>
        </p:txBody>
      </p:sp>
      <p:pic>
        <p:nvPicPr>
          <p:cNvPr id="4" name="Image 4">
            <a:extLst>
              <a:ext uri="{FF2B5EF4-FFF2-40B4-BE49-F238E27FC236}">
                <a16:creationId xmlns:a16="http://schemas.microsoft.com/office/drawing/2014/main" id="{99BD6303-33EE-A741-FB4E-49F40403E2A9}"/>
              </a:ext>
            </a:extLst>
          </p:cNvPr>
          <p:cNvPicPr>
            <a:picLocks noChangeAspect="1"/>
          </p:cNvPicPr>
          <p:nvPr/>
        </p:nvPicPr>
        <p:blipFill>
          <a:blip r:embed="rId3">
            <a:lum/>
            <a:alphaModFix/>
          </a:blip>
          <a:srcRect/>
          <a:stretch>
            <a:fillRect/>
          </a:stretch>
        </p:blipFill>
        <p:spPr>
          <a:xfrm>
            <a:off x="0" y="0"/>
            <a:ext cx="1994397" cy="1504800"/>
          </a:xfrm>
          <a:prstGeom prst="rect">
            <a:avLst/>
          </a:prstGeom>
          <a:noFill/>
          <a:ln cap="flat">
            <a:noFill/>
          </a:ln>
        </p:spPr>
      </p:pic>
      <p:pic>
        <p:nvPicPr>
          <p:cNvPr id="5" name="Image 4">
            <a:extLst>
              <a:ext uri="{FF2B5EF4-FFF2-40B4-BE49-F238E27FC236}">
                <a16:creationId xmlns:a16="http://schemas.microsoft.com/office/drawing/2014/main" id="{E10F534F-4BB8-D2F0-F064-5C2B8898480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5775" y="2083149"/>
            <a:ext cx="9377866" cy="5492832"/>
          </a:xfrm>
          <a:prstGeom prst="rect">
            <a:avLst/>
          </a:prstGeom>
        </p:spPr>
      </p:pic>
    </p:spTree>
    <p:extLst>
      <p:ext uri="{BB962C8B-B14F-4D97-AF65-F5344CB8AC3E}">
        <p14:creationId xmlns:p14="http://schemas.microsoft.com/office/powerpoint/2010/main" val="38415030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page6">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81E42BA-0AD6-75C7-D954-EFA77CA906EA}"/>
              </a:ext>
            </a:extLst>
          </p:cNvPr>
          <p:cNvSpPr txBox="1">
            <a:spLocks noGrp="1"/>
          </p:cNvSpPr>
          <p:nvPr>
            <p:ph type="title" idx="4294967295"/>
          </p:nvPr>
        </p:nvSpPr>
        <p:spPr>
          <a:xfrm>
            <a:off x="1655996" y="237597"/>
            <a:ext cx="7920002" cy="1651324"/>
          </a:xfrm>
        </p:spPr>
        <p:txBody>
          <a:bodyPr/>
          <a:lstStyle/>
          <a:p>
            <a:pPr marL="343082" lvl="0" indent="-342717" hangingPunct="1">
              <a:lnSpc>
                <a:spcPct val="90000"/>
              </a:lnSpc>
              <a:spcBef>
                <a:spcPts val="360"/>
              </a:spcBef>
            </a:pPr>
            <a:r>
              <a:rPr lang="fr-FR" sz="4000">
                <a:solidFill>
                  <a:srgbClr val="000000"/>
                </a:solidFill>
                <a:latin typeface="Trebuchet MS" pitchFamily="34"/>
              </a:rPr>
              <a:t>Structure de la propriété forestière </a:t>
            </a:r>
            <a:br>
              <a:rPr lang="fr-FR" sz="4000">
                <a:solidFill>
                  <a:srgbClr val="000000"/>
                </a:solidFill>
                <a:latin typeface="Trebuchet MS" pitchFamily="34"/>
              </a:rPr>
            </a:br>
            <a:r>
              <a:rPr lang="fr-FR" sz="4000">
                <a:solidFill>
                  <a:srgbClr val="000000"/>
                </a:solidFill>
                <a:latin typeface="Trebuchet MS" pitchFamily="34"/>
              </a:rPr>
              <a:t>de nos adhérents</a:t>
            </a:r>
          </a:p>
        </p:txBody>
      </p:sp>
      <p:pic>
        <p:nvPicPr>
          <p:cNvPr id="4" name="Image 4">
            <a:extLst>
              <a:ext uri="{FF2B5EF4-FFF2-40B4-BE49-F238E27FC236}">
                <a16:creationId xmlns:a16="http://schemas.microsoft.com/office/drawing/2014/main" id="{725A00EE-6FD1-CE14-0F32-4AB8DD3A42FB}"/>
              </a:ext>
            </a:extLst>
          </p:cNvPr>
          <p:cNvPicPr>
            <a:picLocks noChangeAspect="1"/>
          </p:cNvPicPr>
          <p:nvPr/>
        </p:nvPicPr>
        <p:blipFill>
          <a:blip r:embed="rId3">
            <a:lum/>
            <a:alphaModFix/>
          </a:blip>
          <a:srcRect/>
          <a:stretch>
            <a:fillRect/>
          </a:stretch>
        </p:blipFill>
        <p:spPr>
          <a:xfrm>
            <a:off x="0" y="0"/>
            <a:ext cx="1994397" cy="1504800"/>
          </a:xfrm>
          <a:prstGeom prst="rect">
            <a:avLst/>
          </a:prstGeom>
          <a:noFill/>
          <a:ln cap="flat">
            <a:noFill/>
          </a:ln>
        </p:spPr>
      </p:pic>
      <p:pic>
        <p:nvPicPr>
          <p:cNvPr id="6" name="Image 5">
            <a:extLst>
              <a:ext uri="{FF2B5EF4-FFF2-40B4-BE49-F238E27FC236}">
                <a16:creationId xmlns:a16="http://schemas.microsoft.com/office/drawing/2014/main" id="{ABF910E6-7DE4-E6E0-03D9-3CCACF62841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60475" y="1888921"/>
            <a:ext cx="7920002" cy="5670754"/>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page7">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231E1FB7-3855-4354-6FDF-902310288982}"/>
              </a:ext>
            </a:extLst>
          </p:cNvPr>
          <p:cNvSpPr txBox="1"/>
          <p:nvPr/>
        </p:nvSpPr>
        <p:spPr>
          <a:xfrm>
            <a:off x="360310" y="1928497"/>
            <a:ext cx="9359999" cy="4751999"/>
          </a:xfrm>
          <a:prstGeom prst="rect">
            <a:avLst/>
          </a:prstGeom>
          <a:noFill/>
          <a:ln cap="flat">
            <a:noFill/>
          </a:ln>
        </p:spPr>
        <p:txBody>
          <a:bodyPr vert="horz" wrap="square" lIns="90004" tIns="44997" rIns="90004" bIns="44997" anchor="t" anchorCtr="0" compatLnSpc="0">
            <a:noAutofit/>
          </a:bodyPr>
          <a:lstStyle/>
          <a:p>
            <a:pPr marL="0" marR="0" lvl="0" indent="0" algn="ctr" defTabSz="914400" rtl="0" fontAlgn="auto" hangingPunct="0">
              <a:lnSpc>
                <a:spcPct val="90000"/>
              </a:lnSpc>
              <a:spcBef>
                <a:spcPts val="0"/>
              </a:spcBef>
              <a:spcAft>
                <a:spcPts val="1415"/>
              </a:spcAft>
              <a:buNone/>
              <a:tabLst/>
              <a:defRPr sz="1800" b="0" i="0" u="none" strike="noStrike" kern="0" cap="none" spc="0" baseline="0">
                <a:solidFill>
                  <a:srgbClr val="000000"/>
                </a:solidFill>
                <a:uFillTx/>
              </a:defRPr>
            </a:pPr>
            <a:endParaRPr lang="fr-FR" sz="2600" b="1" i="0" u="none" strike="noStrike" kern="1200" cap="none" spc="0" baseline="0" dirty="0">
              <a:solidFill>
                <a:srgbClr val="000000"/>
              </a:solidFill>
              <a:uFillTx/>
              <a:latin typeface="Trebuchet MS" pitchFamily="34"/>
              <a:ea typeface="Microsoft YaHei" pitchFamily="2"/>
              <a:cs typeface="Arial" pitchFamily="2"/>
            </a:endParaRPr>
          </a:p>
          <a:p>
            <a:pPr marL="0" marR="0" lvl="0" indent="0" algn="ctr" defTabSz="914400" rtl="0" fontAlgn="auto" hangingPunct="0">
              <a:lnSpc>
                <a:spcPct val="90000"/>
              </a:lnSpc>
              <a:spcBef>
                <a:spcPts val="0"/>
              </a:spcBef>
              <a:spcAft>
                <a:spcPts val="1415"/>
              </a:spcAft>
              <a:buNone/>
              <a:tabLst/>
              <a:defRPr sz="1800" b="0" i="0" u="none" strike="noStrike" kern="0" cap="none" spc="0" baseline="0">
                <a:solidFill>
                  <a:srgbClr val="000000"/>
                </a:solidFill>
                <a:uFillTx/>
              </a:defRPr>
            </a:pPr>
            <a:endParaRPr lang="fr-FR" sz="2600" b="1" i="0" u="none" strike="noStrike" kern="1200" cap="none" spc="0" baseline="0" dirty="0">
              <a:solidFill>
                <a:srgbClr val="000000"/>
              </a:solidFill>
              <a:uFillTx/>
              <a:latin typeface="Trebuchet MS" pitchFamily="34"/>
              <a:ea typeface="Microsoft YaHei" pitchFamily="2"/>
              <a:cs typeface="Arial" pitchFamily="2"/>
            </a:endParaRPr>
          </a:p>
          <a:p>
            <a:pPr marL="0" marR="0" lvl="0" indent="0" algn="l" defTabSz="914400" rtl="0" fontAlgn="auto" hangingPunct="0">
              <a:lnSpc>
                <a:spcPct val="90000"/>
              </a:lnSpc>
              <a:spcBef>
                <a:spcPts val="0"/>
              </a:spcBef>
              <a:spcAft>
                <a:spcPts val="1415"/>
              </a:spcAft>
              <a:buSzPct val="45000"/>
              <a:buFont typeface="StarSymbol"/>
              <a:buChar char="●"/>
              <a:tabLst/>
              <a:defRPr sz="1800" b="0" i="0" u="none" strike="noStrike" kern="0" cap="none" spc="0" baseline="0">
                <a:solidFill>
                  <a:srgbClr val="000000"/>
                </a:solidFill>
                <a:uFillTx/>
              </a:defRPr>
            </a:pPr>
            <a:r>
              <a:rPr lang="fr-FR" sz="2600" b="1" i="0" u="none" strike="noStrike" kern="1200" cap="none" spc="0" baseline="0" dirty="0">
                <a:solidFill>
                  <a:srgbClr val="000000"/>
                </a:solidFill>
                <a:uFillTx/>
                <a:latin typeface="Trebuchet MS" pitchFamily="34"/>
                <a:ea typeface="Microsoft YaHei" pitchFamily="2"/>
                <a:cs typeface="Arial" pitchFamily="2"/>
              </a:rPr>
              <a:t>  Informations par internet (~12 000 mails)</a:t>
            </a:r>
          </a:p>
          <a:p>
            <a:pPr marL="0" marR="0" lvl="0" indent="0" algn="l" defTabSz="914400" rtl="0" fontAlgn="auto" hangingPunct="0">
              <a:lnSpc>
                <a:spcPct val="90000"/>
              </a:lnSpc>
              <a:spcBef>
                <a:spcPts val="0"/>
              </a:spcBef>
              <a:spcAft>
                <a:spcPts val="1415"/>
              </a:spcAft>
              <a:buSzPct val="45000"/>
              <a:buFont typeface="StarSymbol"/>
              <a:buChar char="●"/>
              <a:tabLst/>
              <a:defRPr sz="1800" b="0" i="0" u="none" strike="noStrike" kern="0" cap="none" spc="0" baseline="0">
                <a:solidFill>
                  <a:srgbClr val="000000"/>
                </a:solidFill>
                <a:uFillTx/>
              </a:defRPr>
            </a:pPr>
            <a:endParaRPr lang="fr-FR" sz="2600" b="1" i="0" u="none" strike="noStrike" kern="1200" cap="none" spc="0" baseline="0" dirty="0">
              <a:solidFill>
                <a:srgbClr val="000000"/>
              </a:solidFill>
              <a:uFillTx/>
              <a:latin typeface="Trebuchet MS" pitchFamily="34"/>
              <a:ea typeface="Microsoft YaHei" pitchFamily="2"/>
              <a:cs typeface="Arial" pitchFamily="2"/>
            </a:endParaRPr>
          </a:p>
          <a:p>
            <a:pPr marL="0" marR="0" lvl="0" indent="0" algn="l" defTabSz="914400" rtl="0" fontAlgn="auto" hangingPunct="0">
              <a:lnSpc>
                <a:spcPct val="90000"/>
              </a:lnSpc>
              <a:spcBef>
                <a:spcPts val="0"/>
              </a:spcBef>
              <a:spcAft>
                <a:spcPts val="1415"/>
              </a:spcAft>
              <a:buSzPct val="45000"/>
              <a:buFont typeface="StarSymbol"/>
              <a:buChar char="●"/>
              <a:tabLst/>
              <a:defRPr sz="1800" b="0" i="0" u="none" strike="noStrike" kern="0" cap="none" spc="0" baseline="0">
                <a:solidFill>
                  <a:srgbClr val="000000"/>
                </a:solidFill>
                <a:uFillTx/>
              </a:defRPr>
            </a:pPr>
            <a:r>
              <a:rPr lang="fr-FR" sz="2600" b="1" i="0" u="none" strike="noStrike" kern="1200" cap="none" spc="0" baseline="0" dirty="0">
                <a:solidFill>
                  <a:srgbClr val="000000"/>
                </a:solidFill>
                <a:uFillTx/>
                <a:latin typeface="Trebuchet MS" pitchFamily="34"/>
                <a:ea typeface="Microsoft YaHei" pitchFamily="2"/>
                <a:cs typeface="Arial" pitchFamily="2"/>
              </a:rPr>
              <a:t> Lettres aux adhérents (&gt;1000 courriers)</a:t>
            </a:r>
          </a:p>
          <a:p>
            <a:pPr marL="0" marR="0" lvl="0" indent="0" algn="l" defTabSz="914400" rtl="0" fontAlgn="auto" hangingPunct="0">
              <a:lnSpc>
                <a:spcPct val="90000"/>
              </a:lnSpc>
              <a:spcBef>
                <a:spcPts val="0"/>
              </a:spcBef>
              <a:spcAft>
                <a:spcPts val="1415"/>
              </a:spcAft>
              <a:buSzPct val="45000"/>
              <a:buFont typeface="StarSymbol"/>
              <a:buChar char="●"/>
              <a:tabLst/>
              <a:defRPr sz="1800" b="0" i="0" u="none" strike="noStrike" kern="0" cap="none" spc="0" baseline="0">
                <a:solidFill>
                  <a:srgbClr val="000000"/>
                </a:solidFill>
                <a:uFillTx/>
              </a:defRPr>
            </a:pPr>
            <a:endParaRPr lang="fr-FR" sz="2600" b="1" dirty="0">
              <a:solidFill>
                <a:srgbClr val="000000"/>
              </a:solidFill>
              <a:latin typeface="Trebuchet MS" pitchFamily="34"/>
              <a:ea typeface="Microsoft YaHei" pitchFamily="2"/>
              <a:cs typeface="Arial" pitchFamily="2"/>
            </a:endParaRPr>
          </a:p>
          <a:p>
            <a:pPr marL="0" marR="0" lvl="0" indent="0" algn="l" defTabSz="914400" rtl="0" fontAlgn="auto" hangingPunct="0">
              <a:lnSpc>
                <a:spcPct val="90000"/>
              </a:lnSpc>
              <a:spcBef>
                <a:spcPts val="0"/>
              </a:spcBef>
              <a:spcAft>
                <a:spcPts val="1415"/>
              </a:spcAft>
              <a:buSzPct val="45000"/>
              <a:buFont typeface="StarSymbol"/>
              <a:buChar char="●"/>
              <a:tabLst/>
              <a:defRPr sz="1800" b="0" i="0" u="none" strike="noStrike" kern="0" cap="none" spc="0" baseline="0">
                <a:solidFill>
                  <a:srgbClr val="000000"/>
                </a:solidFill>
                <a:uFillTx/>
              </a:defRPr>
            </a:pPr>
            <a:r>
              <a:rPr lang="fr-FR" sz="2600" b="1" i="0" u="none" strike="noStrike" kern="1200" cap="none" spc="0" baseline="0" dirty="0">
                <a:solidFill>
                  <a:srgbClr val="000000"/>
                </a:solidFill>
                <a:uFillTx/>
                <a:latin typeface="Trebuchet MS" pitchFamily="34"/>
                <a:ea typeface="Microsoft YaHei" pitchFamily="2"/>
                <a:cs typeface="Arial" pitchFamily="2"/>
              </a:rPr>
              <a:t> Très nombreux échanges téléphoniques</a:t>
            </a:r>
          </a:p>
          <a:p>
            <a:pPr marL="0" marR="0" lvl="0" indent="0" algn="l" defTabSz="914400" rtl="0" fontAlgn="auto" hangingPunct="0">
              <a:lnSpc>
                <a:spcPct val="90000"/>
              </a:lnSpc>
              <a:spcBef>
                <a:spcPts val="0"/>
              </a:spcBef>
              <a:spcAft>
                <a:spcPts val="1415"/>
              </a:spcAft>
              <a:buSzPct val="45000"/>
              <a:buFont typeface="StarSymbol"/>
              <a:buChar char="●"/>
              <a:tabLst/>
              <a:defRPr sz="1800" b="0" i="0" u="none" strike="noStrike" kern="0" cap="none" spc="0" baseline="0">
                <a:solidFill>
                  <a:srgbClr val="000000"/>
                </a:solidFill>
                <a:uFillTx/>
              </a:defRPr>
            </a:pPr>
            <a:endParaRPr lang="fr-FR" sz="2600" b="1" i="0" u="none" strike="noStrike" kern="1200" cap="none" spc="0" baseline="0" dirty="0">
              <a:solidFill>
                <a:srgbClr val="000000"/>
              </a:solidFill>
              <a:uFillTx/>
              <a:latin typeface="Trebuchet MS" pitchFamily="34"/>
              <a:ea typeface="Microsoft YaHei" pitchFamily="2"/>
              <a:cs typeface="Arial" pitchFamily="2"/>
            </a:endParaRPr>
          </a:p>
          <a:p>
            <a:pPr marL="0" marR="0" lvl="0" indent="0" algn="l" defTabSz="914400" rtl="0" fontAlgn="auto" hangingPunct="0">
              <a:lnSpc>
                <a:spcPct val="90000"/>
              </a:lnSpc>
              <a:spcBef>
                <a:spcPts val="0"/>
              </a:spcBef>
              <a:spcAft>
                <a:spcPts val="1415"/>
              </a:spcAft>
              <a:buSzPct val="45000"/>
              <a:buFont typeface="StarSymbol"/>
              <a:buChar char="●"/>
              <a:tabLst/>
              <a:defRPr sz="1800" b="0" i="0" u="none" strike="noStrike" kern="0" cap="none" spc="0" baseline="0">
                <a:solidFill>
                  <a:srgbClr val="000000"/>
                </a:solidFill>
                <a:uFillTx/>
              </a:defRPr>
            </a:pPr>
            <a:r>
              <a:rPr lang="fr-FR" sz="2600" b="1" i="0" u="none" strike="noStrike" kern="1200" cap="none" spc="0" baseline="0" dirty="0">
                <a:solidFill>
                  <a:srgbClr val="000000"/>
                </a:solidFill>
                <a:uFillTx/>
                <a:latin typeface="Trebuchet MS" pitchFamily="34"/>
                <a:ea typeface="Microsoft YaHei" pitchFamily="2"/>
                <a:cs typeface="Arial" pitchFamily="2"/>
              </a:rPr>
              <a:t>  Articles dans la presse locale</a:t>
            </a:r>
          </a:p>
          <a:p>
            <a:pPr marL="0" marR="0" lvl="0" indent="0" algn="l" defTabSz="914400" rtl="0" fontAlgn="auto" hangingPunct="0">
              <a:lnSpc>
                <a:spcPct val="90000"/>
              </a:lnSpc>
              <a:spcBef>
                <a:spcPts val="0"/>
              </a:spcBef>
              <a:spcAft>
                <a:spcPts val="1415"/>
              </a:spcAft>
              <a:buNone/>
              <a:tabLst/>
              <a:defRPr sz="1800" b="0" i="0" u="none" strike="noStrike" kern="0" cap="none" spc="0" baseline="0">
                <a:solidFill>
                  <a:srgbClr val="000000"/>
                </a:solidFill>
                <a:uFillTx/>
              </a:defRPr>
            </a:pPr>
            <a:endParaRPr lang="fr-FR" sz="2600" b="1" i="0" u="none" strike="noStrike" kern="0" cap="none" spc="0" baseline="0" dirty="0">
              <a:solidFill>
                <a:srgbClr val="000000"/>
              </a:solidFill>
              <a:uFillTx/>
              <a:latin typeface="Trebuchet MS" pitchFamily="34"/>
              <a:ea typeface="Microsoft YaHei" pitchFamily="2"/>
              <a:cs typeface="Arial" pitchFamily="2"/>
            </a:endParaRPr>
          </a:p>
          <a:p>
            <a:pPr marL="0" marR="0" lvl="0" indent="0" algn="l" defTabSz="914400" rtl="0" fontAlgn="auto" hangingPunct="0">
              <a:lnSpc>
                <a:spcPct val="90000"/>
              </a:lnSpc>
              <a:spcBef>
                <a:spcPts val="0"/>
              </a:spcBef>
              <a:spcAft>
                <a:spcPts val="1415"/>
              </a:spcAft>
              <a:buNone/>
              <a:tabLst/>
              <a:defRPr sz="1800" b="0" i="0" u="none" strike="noStrike" kern="0" cap="none" spc="0" baseline="0">
                <a:solidFill>
                  <a:srgbClr val="000000"/>
                </a:solidFill>
                <a:uFillTx/>
              </a:defRPr>
            </a:pPr>
            <a:endParaRPr lang="fr-FR" sz="2000" b="1" i="0" u="none" strike="noStrike" kern="1200" cap="none" spc="0" baseline="0" dirty="0">
              <a:solidFill>
                <a:srgbClr val="000000"/>
              </a:solidFill>
              <a:uFillTx/>
              <a:latin typeface="Trebuchet MS" pitchFamily="34"/>
              <a:ea typeface="Microsoft YaHei" pitchFamily="2"/>
              <a:cs typeface="Arial" pitchFamily="2"/>
            </a:endParaRPr>
          </a:p>
          <a:p>
            <a:pPr marL="0" marR="0" lvl="0" indent="0" algn="l" defTabSz="914400" rtl="0" fontAlgn="auto" hangingPunct="0">
              <a:lnSpc>
                <a:spcPct val="90000"/>
              </a:lnSpc>
              <a:spcBef>
                <a:spcPts val="0"/>
              </a:spcBef>
              <a:spcAft>
                <a:spcPts val="1415"/>
              </a:spcAft>
              <a:buNone/>
              <a:tabLst/>
              <a:defRPr sz="1800" b="0" i="0" u="none" strike="noStrike" kern="0" cap="none" spc="0" baseline="0">
                <a:solidFill>
                  <a:srgbClr val="000000"/>
                </a:solidFill>
                <a:uFillTx/>
              </a:defRPr>
            </a:pPr>
            <a:endParaRPr lang="fr-FR" sz="2000" b="1" i="0" u="none" strike="noStrike" kern="1200" cap="none" spc="0" baseline="0" dirty="0">
              <a:solidFill>
                <a:srgbClr val="000000"/>
              </a:solidFill>
              <a:uFillTx/>
              <a:latin typeface="Trebuchet MS" pitchFamily="34"/>
              <a:ea typeface="Microsoft YaHei" pitchFamily="2"/>
              <a:cs typeface="Arial" pitchFamily="2"/>
            </a:endParaRPr>
          </a:p>
        </p:txBody>
      </p:sp>
      <p:sp>
        <p:nvSpPr>
          <p:cNvPr id="3" name="Rectangle 5">
            <a:extLst>
              <a:ext uri="{FF2B5EF4-FFF2-40B4-BE49-F238E27FC236}">
                <a16:creationId xmlns:a16="http://schemas.microsoft.com/office/drawing/2014/main" id="{E5FBB45D-653A-C1B3-AFA1-3981393BFCAA}"/>
              </a:ext>
            </a:extLst>
          </p:cNvPr>
          <p:cNvSpPr/>
          <p:nvPr/>
        </p:nvSpPr>
        <p:spPr>
          <a:xfrm>
            <a:off x="41038" y="419042"/>
            <a:ext cx="9143643" cy="356"/>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noFill/>
          <a:ln cap="flat">
            <a:noFill/>
            <a:prstDash val="solid"/>
          </a:ln>
        </p:spPr>
        <p:txBody>
          <a:bodyPr vert="horz" wrap="none" lIns="90004" tIns="44997" rIns="90004" bIns="44997" anchor="ctr" anchorCtr="0" compatLnSpc="0">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Arial" pitchFamily="18"/>
              <a:ea typeface="Microsoft YaHei" pitchFamily="2"/>
              <a:cs typeface="Arial" pitchFamily="2"/>
            </a:endParaRPr>
          </a:p>
        </p:txBody>
      </p:sp>
      <p:sp>
        <p:nvSpPr>
          <p:cNvPr id="4" name="Text Box 7">
            <a:extLst>
              <a:ext uri="{FF2B5EF4-FFF2-40B4-BE49-F238E27FC236}">
                <a16:creationId xmlns:a16="http://schemas.microsoft.com/office/drawing/2014/main" id="{C06DC2AB-10F4-DC6E-8B3C-C80799F6AE49}"/>
              </a:ext>
            </a:extLst>
          </p:cNvPr>
          <p:cNvSpPr/>
          <p:nvPr/>
        </p:nvSpPr>
        <p:spPr>
          <a:xfrm>
            <a:off x="1228322" y="3487677"/>
            <a:ext cx="5544720" cy="366482"/>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noFill/>
          <a:ln cap="flat">
            <a:noFill/>
            <a:prstDash val="solid"/>
          </a:ln>
        </p:spPr>
        <p:txBody>
          <a:bodyPr vert="horz" wrap="square" lIns="90004" tIns="44997" rIns="90004" bIns="44997" anchor="t" anchorCtr="0" compatLnSpc="0">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Arial" pitchFamily="18"/>
              <a:ea typeface="Microsoft YaHei" pitchFamily="2"/>
              <a:cs typeface="Arial" pitchFamily="2"/>
            </a:endParaRPr>
          </a:p>
        </p:txBody>
      </p:sp>
      <p:sp>
        <p:nvSpPr>
          <p:cNvPr id="5" name="Text Box 8">
            <a:extLst>
              <a:ext uri="{FF2B5EF4-FFF2-40B4-BE49-F238E27FC236}">
                <a16:creationId xmlns:a16="http://schemas.microsoft.com/office/drawing/2014/main" id="{B84F5FC2-F44C-9696-797A-95729073BB6C}"/>
              </a:ext>
            </a:extLst>
          </p:cNvPr>
          <p:cNvSpPr/>
          <p:nvPr/>
        </p:nvSpPr>
        <p:spPr>
          <a:xfrm>
            <a:off x="580680" y="6153116"/>
            <a:ext cx="7272003" cy="366482"/>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noFill/>
          <a:ln cap="flat">
            <a:noFill/>
            <a:prstDash val="solid"/>
          </a:ln>
        </p:spPr>
        <p:txBody>
          <a:bodyPr vert="horz" wrap="square" lIns="90004" tIns="44997" rIns="90004" bIns="44997" anchor="t" anchorCtr="0" compatLnSpc="0">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Arial" pitchFamily="18"/>
              <a:ea typeface="Microsoft YaHei" pitchFamily="2"/>
              <a:cs typeface="Arial" pitchFamily="2"/>
            </a:endParaRPr>
          </a:p>
        </p:txBody>
      </p:sp>
      <p:sp>
        <p:nvSpPr>
          <p:cNvPr id="6" name="Text Box 9">
            <a:extLst>
              <a:ext uri="{FF2B5EF4-FFF2-40B4-BE49-F238E27FC236}">
                <a16:creationId xmlns:a16="http://schemas.microsoft.com/office/drawing/2014/main" id="{7FD2BDB8-1C32-1CA7-D245-9CD4A332F102}"/>
              </a:ext>
            </a:extLst>
          </p:cNvPr>
          <p:cNvSpPr/>
          <p:nvPr/>
        </p:nvSpPr>
        <p:spPr>
          <a:xfrm>
            <a:off x="580680" y="5719681"/>
            <a:ext cx="7776715" cy="366482"/>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noFill/>
          <a:ln cap="flat">
            <a:noFill/>
            <a:prstDash val="solid"/>
          </a:ln>
        </p:spPr>
        <p:txBody>
          <a:bodyPr vert="horz" wrap="square" lIns="90004" tIns="44997" rIns="90004" bIns="44997" anchor="t" anchorCtr="0" compatLnSpc="0">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Arial" pitchFamily="18"/>
              <a:ea typeface="Microsoft YaHei" pitchFamily="2"/>
              <a:cs typeface="Arial" pitchFamily="2"/>
            </a:endParaRPr>
          </a:p>
        </p:txBody>
      </p:sp>
      <p:sp>
        <p:nvSpPr>
          <p:cNvPr id="7" name="Rectangle 10">
            <a:extLst>
              <a:ext uri="{FF2B5EF4-FFF2-40B4-BE49-F238E27FC236}">
                <a16:creationId xmlns:a16="http://schemas.microsoft.com/office/drawing/2014/main" id="{C3017440-E47D-31DE-2B47-5DDD17268EA9}"/>
              </a:ext>
            </a:extLst>
          </p:cNvPr>
          <p:cNvSpPr/>
          <p:nvPr/>
        </p:nvSpPr>
        <p:spPr>
          <a:xfrm>
            <a:off x="580680" y="3848042"/>
            <a:ext cx="7786436" cy="864720"/>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noFill/>
          <a:ln cap="flat">
            <a:noFill/>
            <a:prstDash val="solid"/>
          </a:ln>
        </p:spPr>
        <p:txBody>
          <a:bodyPr vert="horz" wrap="square" lIns="90004" tIns="44997" rIns="90004" bIns="44997" anchor="t" anchorCtr="0" compatLnSpc="0">
            <a:noAutofit/>
          </a:bodyPr>
          <a:lstStyle/>
          <a:p>
            <a:pPr marL="343082" marR="0" lvl="0" indent="-342717" algn="l" defTabSz="914400" rtl="0" fontAlgn="auto" hangingPunct="1">
              <a:lnSpc>
                <a:spcPct val="90000"/>
              </a:lnSpc>
              <a:spcBef>
                <a:spcPts val="360"/>
              </a:spcBef>
              <a:spcAft>
                <a:spcPts val="0"/>
              </a:spcAft>
              <a:buNone/>
              <a:tabLst/>
              <a:defRPr sz="1800" b="0" i="0" u="none" strike="noStrike" kern="0" cap="none" spc="0" baseline="0">
                <a:solidFill>
                  <a:srgbClr val="000000"/>
                </a:solidFill>
                <a:uFillTx/>
              </a:defRPr>
            </a:pPr>
            <a:endParaRPr lang="fr-FR" sz="2800" b="0" i="0" u="none" strike="noStrike" kern="1200" cap="none" spc="0" baseline="0">
              <a:solidFill>
                <a:srgbClr val="000000"/>
              </a:solidFill>
              <a:uFillTx/>
              <a:latin typeface="Albertus" pitchFamily="34"/>
              <a:ea typeface="Microsoft YaHei" pitchFamily="2"/>
              <a:cs typeface="Arial" pitchFamily="2"/>
            </a:endParaRPr>
          </a:p>
          <a:p>
            <a:pPr marL="343082" marR="0" lvl="0" indent="-342717" algn="l" defTabSz="914400" rtl="0" fontAlgn="auto" hangingPunct="1">
              <a:lnSpc>
                <a:spcPct val="90000"/>
              </a:lnSpc>
              <a:spcBef>
                <a:spcPts val="360"/>
              </a:spcBef>
              <a:spcAft>
                <a:spcPts val="0"/>
              </a:spcAft>
              <a:buNone/>
              <a:tabLst/>
              <a:defRPr sz="1800" b="0" i="0" u="none" strike="noStrike" kern="0" cap="none" spc="0" baseline="0">
                <a:solidFill>
                  <a:srgbClr val="000000"/>
                </a:solidFill>
                <a:uFillTx/>
              </a:defRPr>
            </a:pPr>
            <a:endParaRPr lang="fr-FR" sz="2000" b="0" i="0" u="none" strike="noStrike" kern="1200" cap="none" spc="0" baseline="0">
              <a:solidFill>
                <a:srgbClr val="000000"/>
              </a:solidFill>
              <a:uFillTx/>
              <a:latin typeface="Arial" pitchFamily="18"/>
              <a:ea typeface="Microsoft YaHei" pitchFamily="2"/>
              <a:cs typeface="Arial" pitchFamily="2"/>
            </a:endParaRPr>
          </a:p>
          <a:p>
            <a:pPr marL="343082" marR="0" lvl="0" indent="-342717" algn="l" defTabSz="914400" rtl="0" fontAlgn="auto" hangingPunct="1">
              <a:lnSpc>
                <a:spcPct val="90000"/>
              </a:lnSpc>
              <a:spcBef>
                <a:spcPts val="360"/>
              </a:spcBef>
              <a:spcAft>
                <a:spcPts val="0"/>
              </a:spcAft>
              <a:buNone/>
              <a:tabLst/>
              <a:defRPr sz="1800" b="0" i="0" u="none" strike="noStrike" kern="0" cap="none" spc="0" baseline="0">
                <a:solidFill>
                  <a:srgbClr val="000000"/>
                </a:solidFill>
                <a:uFillTx/>
              </a:defRPr>
            </a:pPr>
            <a:endParaRPr lang="fr-FR" sz="2000" b="0" i="0" u="none" strike="noStrike" kern="1200" cap="none" spc="0" baseline="0">
              <a:solidFill>
                <a:srgbClr val="000000"/>
              </a:solidFill>
              <a:uFillTx/>
              <a:latin typeface="Arial" pitchFamily="18"/>
              <a:ea typeface="Microsoft YaHei" pitchFamily="2"/>
              <a:cs typeface="Arial" pitchFamily="2"/>
            </a:endParaRPr>
          </a:p>
        </p:txBody>
      </p:sp>
      <p:sp>
        <p:nvSpPr>
          <p:cNvPr id="8" name="Text Box 11">
            <a:extLst>
              <a:ext uri="{FF2B5EF4-FFF2-40B4-BE49-F238E27FC236}">
                <a16:creationId xmlns:a16="http://schemas.microsoft.com/office/drawing/2014/main" id="{5A52EB17-4F64-FBBA-3190-ECB3D00C515A}"/>
              </a:ext>
            </a:extLst>
          </p:cNvPr>
          <p:cNvSpPr/>
          <p:nvPr/>
        </p:nvSpPr>
        <p:spPr>
          <a:xfrm>
            <a:off x="2448717" y="503998"/>
            <a:ext cx="5111276" cy="699836"/>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noFill/>
          <a:ln cap="flat">
            <a:noFill/>
            <a:prstDash val="solid"/>
          </a:ln>
        </p:spPr>
        <p:txBody>
          <a:bodyPr vert="horz" wrap="square" lIns="90004" tIns="44997" rIns="90004" bIns="44997" anchor="t" anchorCtr="1" compatLnSpc="0">
            <a:spAutoFit/>
          </a:bodyPr>
          <a:lstStyle/>
          <a:p>
            <a:pPr marL="0" marR="0" lvl="0" indent="0" algn="ctr" defTabSz="914400" rtl="0" fontAlgn="auto" hangingPunct="1">
              <a:lnSpc>
                <a:spcPct val="100000"/>
              </a:lnSpc>
              <a:spcBef>
                <a:spcPts val="900"/>
              </a:spcBef>
              <a:spcAft>
                <a:spcPts val="0"/>
              </a:spcAft>
              <a:buNone/>
              <a:tabLst/>
              <a:defRPr sz="1800" b="0" i="0" u="none" strike="noStrike" kern="0" cap="none" spc="0" baseline="0">
                <a:solidFill>
                  <a:srgbClr val="000000"/>
                </a:solidFill>
                <a:uFillTx/>
              </a:defRPr>
            </a:pPr>
            <a:r>
              <a:rPr lang="fr-FR" sz="4000" b="1" i="0" u="none" strike="noStrike" kern="1200" cap="none" spc="0" baseline="0">
                <a:solidFill>
                  <a:srgbClr val="000000"/>
                </a:solidFill>
                <a:uFillTx/>
                <a:latin typeface="Trebuchet MS" pitchFamily="34"/>
                <a:ea typeface="Microsoft YaHei" pitchFamily="2"/>
                <a:cs typeface="Arial" pitchFamily="2"/>
              </a:rPr>
              <a:t>Communication</a:t>
            </a:r>
          </a:p>
        </p:txBody>
      </p:sp>
      <p:pic>
        <p:nvPicPr>
          <p:cNvPr id="9" name="Image 8">
            <a:extLst>
              <a:ext uri="{FF2B5EF4-FFF2-40B4-BE49-F238E27FC236}">
                <a16:creationId xmlns:a16="http://schemas.microsoft.com/office/drawing/2014/main" id="{4367C788-9757-6100-5B2A-FD0849F01852}"/>
              </a:ext>
            </a:extLst>
          </p:cNvPr>
          <p:cNvPicPr>
            <a:picLocks noChangeAspect="1"/>
          </p:cNvPicPr>
          <p:nvPr/>
        </p:nvPicPr>
        <p:blipFill>
          <a:blip r:embed="rId3">
            <a:lum/>
            <a:alphaModFix/>
          </a:blip>
          <a:srcRect/>
          <a:stretch>
            <a:fillRect/>
          </a:stretch>
        </p:blipFill>
        <p:spPr>
          <a:xfrm>
            <a:off x="0" y="0"/>
            <a:ext cx="1595033" cy="1203478"/>
          </a:xfrm>
          <a:prstGeom prst="rect">
            <a:avLst/>
          </a:prstGeom>
          <a:noFill/>
          <a:ln cap="flat">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page8">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46EDDD7-CE8A-45B9-7FFD-D346F18ECABD}"/>
              </a:ext>
            </a:extLst>
          </p:cNvPr>
          <p:cNvSpPr txBox="1">
            <a:spLocks noGrp="1"/>
          </p:cNvSpPr>
          <p:nvPr>
            <p:ph type="title" idx="4294967295"/>
          </p:nvPr>
        </p:nvSpPr>
        <p:spPr>
          <a:xfrm>
            <a:off x="1040038" y="62636"/>
            <a:ext cx="8607960" cy="1819079"/>
          </a:xfrm>
        </p:spPr>
        <p:txBody>
          <a:bodyPr/>
          <a:lstStyle/>
          <a:p>
            <a:pPr lvl="0" hangingPunct="1">
              <a:spcBef>
                <a:spcPts val="640"/>
              </a:spcBef>
            </a:pPr>
            <a:r>
              <a:rPr lang="fr-FR" sz="3200">
                <a:solidFill>
                  <a:srgbClr val="000000"/>
                </a:solidFill>
                <a:latin typeface="Trebuchet MS" pitchFamily="34"/>
              </a:rPr>
              <a:t>Participation aux commissions, comités, … </a:t>
            </a:r>
            <a:br>
              <a:rPr lang="fr-FR">
                <a:solidFill>
                  <a:srgbClr val="000000"/>
                </a:solidFill>
                <a:latin typeface="Albertus" pitchFamily="34"/>
              </a:rPr>
            </a:br>
            <a:endParaRPr lang="fr-FR">
              <a:solidFill>
                <a:srgbClr val="000000"/>
              </a:solidFill>
              <a:latin typeface="Albertus" pitchFamily="34"/>
            </a:endParaRPr>
          </a:p>
        </p:txBody>
      </p:sp>
      <p:sp>
        <p:nvSpPr>
          <p:cNvPr id="3" name="Espace réservé du texte 2">
            <a:extLst>
              <a:ext uri="{FF2B5EF4-FFF2-40B4-BE49-F238E27FC236}">
                <a16:creationId xmlns:a16="http://schemas.microsoft.com/office/drawing/2014/main" id="{076AFAF2-EFB2-3FCC-FB85-8D90920212D4}"/>
              </a:ext>
            </a:extLst>
          </p:cNvPr>
          <p:cNvSpPr txBox="1">
            <a:spLocks noGrp="1"/>
          </p:cNvSpPr>
          <p:nvPr>
            <p:ph type="body" idx="4294967295"/>
          </p:nvPr>
        </p:nvSpPr>
        <p:spPr>
          <a:xfrm>
            <a:off x="740883" y="2101684"/>
            <a:ext cx="8607960" cy="5146919"/>
          </a:xfrm>
        </p:spPr>
        <p:txBody>
          <a:bodyPr/>
          <a:lstStyle/>
          <a:p>
            <a:pPr lvl="0">
              <a:buClr>
                <a:srgbClr val="0E594D"/>
              </a:buClr>
              <a:buSzPct val="45000"/>
              <a:buFont typeface="StarSymbol"/>
              <a:buChar char="●"/>
            </a:pPr>
            <a:r>
              <a:rPr lang="fr-FR">
                <a:latin typeface="Albertus" pitchFamily="34"/>
              </a:rPr>
              <a:t>Comité départemental de la Préservation des Espaces Naturels Agricoles et Forestiers</a:t>
            </a:r>
          </a:p>
          <a:p>
            <a:pPr lvl="0">
              <a:buClr>
                <a:srgbClr val="0E594D"/>
              </a:buClr>
              <a:buSzPct val="45000"/>
              <a:buFont typeface="StarSymbol"/>
              <a:buChar char="●"/>
            </a:pPr>
            <a:r>
              <a:rPr lang="fr-FR">
                <a:latin typeface="Albertus" pitchFamily="34"/>
              </a:rPr>
              <a:t>Commission départementale des sites, nature et paysages</a:t>
            </a:r>
          </a:p>
          <a:p>
            <a:pPr lvl="0">
              <a:buClr>
                <a:srgbClr val="0E594D"/>
              </a:buClr>
              <a:buSzPct val="45000"/>
              <a:buFont typeface="StarSymbol"/>
              <a:buChar char="●"/>
            </a:pPr>
            <a:r>
              <a:rPr lang="fr-FR">
                <a:latin typeface="Albertus" pitchFamily="34"/>
              </a:rPr>
              <a:t>Commission départementale d’aménagement foncier</a:t>
            </a:r>
          </a:p>
          <a:p>
            <a:pPr lvl="0">
              <a:buClr>
                <a:srgbClr val="0E594D"/>
              </a:buClr>
              <a:buSzPct val="45000"/>
              <a:buFont typeface="StarSymbol"/>
              <a:buChar char="●"/>
            </a:pPr>
            <a:r>
              <a:rPr lang="fr-FR">
                <a:latin typeface="Albertus" pitchFamily="34"/>
              </a:rPr>
              <a:t>Commissions SAFER</a:t>
            </a:r>
          </a:p>
          <a:p>
            <a:pPr lvl="0">
              <a:buClr>
                <a:srgbClr val="0E594D"/>
              </a:buClr>
              <a:buSzPct val="45000"/>
              <a:buFont typeface="StarSymbol"/>
              <a:buChar char="●"/>
            </a:pPr>
            <a:r>
              <a:rPr lang="fr-FR">
                <a:latin typeface="Albertus" pitchFamily="34"/>
              </a:rPr>
              <a:t>Comités de pilotage des sites NATURA 2000</a:t>
            </a:r>
          </a:p>
          <a:p>
            <a:pPr lvl="0">
              <a:buClr>
                <a:srgbClr val="0E594D"/>
              </a:buClr>
              <a:buSzPct val="45000"/>
              <a:buFont typeface="StarSymbol"/>
              <a:buChar char="●"/>
            </a:pPr>
            <a:r>
              <a:rPr lang="fr-FR">
                <a:latin typeface="Albertus" pitchFamily="34"/>
              </a:rPr>
              <a:t>Commissions Locales de l’Eau (CLE) des Schémas d’Aménagement des Eaux (SAGE) du département</a:t>
            </a:r>
          </a:p>
          <a:p>
            <a:pPr lvl="0">
              <a:buClr>
                <a:srgbClr val="0E594D"/>
              </a:buClr>
              <a:buSzPct val="45000"/>
              <a:buFont typeface="StarSymbol"/>
              <a:buChar char="●"/>
            </a:pPr>
            <a:r>
              <a:rPr lang="fr-FR">
                <a:latin typeface="Albertus" pitchFamily="34"/>
              </a:rPr>
              <a:t> Réunions pour préparation plans de Chasse avec Fédération des chasseurs de Haute Loire</a:t>
            </a:r>
          </a:p>
          <a:p>
            <a:pPr lvl="0"/>
            <a:endParaRPr lang="fr-FR" sz="2000" b="1">
              <a:latin typeface="Albertus" pitchFamily="34"/>
            </a:endParaRPr>
          </a:p>
        </p:txBody>
      </p:sp>
      <p:pic>
        <p:nvPicPr>
          <p:cNvPr id="4" name="Image 3">
            <a:extLst>
              <a:ext uri="{FF2B5EF4-FFF2-40B4-BE49-F238E27FC236}">
                <a16:creationId xmlns:a16="http://schemas.microsoft.com/office/drawing/2014/main" id="{0F8164C3-D6A3-E480-F7D3-43364917E67A}"/>
              </a:ext>
            </a:extLst>
          </p:cNvPr>
          <p:cNvPicPr>
            <a:picLocks noChangeAspect="1"/>
          </p:cNvPicPr>
          <p:nvPr/>
        </p:nvPicPr>
        <p:blipFill>
          <a:blip r:embed="rId3">
            <a:lum/>
            <a:alphaModFix/>
          </a:blip>
          <a:srcRect/>
          <a:stretch>
            <a:fillRect/>
          </a:stretch>
        </p:blipFill>
        <p:spPr>
          <a:xfrm>
            <a:off x="0" y="0"/>
            <a:ext cx="1233927" cy="991895"/>
          </a:xfrm>
          <a:prstGeom prst="rect">
            <a:avLst/>
          </a:prstGeom>
          <a:noFill/>
          <a:ln cap="flat">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18">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2DA2910-ECC6-C302-CF0E-81255CA0D74E}"/>
              </a:ext>
            </a:extLst>
          </p:cNvPr>
          <p:cNvSpPr txBox="1">
            <a:spLocks noGrp="1"/>
          </p:cNvSpPr>
          <p:nvPr>
            <p:ph type="title"/>
          </p:nvPr>
        </p:nvSpPr>
        <p:spPr/>
        <p:txBody>
          <a:bodyPr/>
          <a:lstStyle/>
          <a:p>
            <a:pPr lvl="0"/>
            <a:r>
              <a:rPr lang="fr-FR" sz="3200">
                <a:latin typeface="Comic Sans MS" pitchFamily="66"/>
              </a:rPr>
              <a:t>Actions sur l’équilibre sylvo-cynégétique</a:t>
            </a:r>
          </a:p>
        </p:txBody>
      </p:sp>
      <p:sp>
        <p:nvSpPr>
          <p:cNvPr id="3" name="Espace réservé du contenu 2">
            <a:extLst>
              <a:ext uri="{FF2B5EF4-FFF2-40B4-BE49-F238E27FC236}">
                <a16:creationId xmlns:a16="http://schemas.microsoft.com/office/drawing/2014/main" id="{88846D16-C3BB-3A92-F4E2-777DDE31C9CB}"/>
              </a:ext>
            </a:extLst>
          </p:cNvPr>
          <p:cNvSpPr txBox="1">
            <a:spLocks noGrp="1"/>
          </p:cNvSpPr>
          <p:nvPr>
            <p:ph idx="1"/>
          </p:nvPr>
        </p:nvSpPr>
        <p:spPr>
          <a:xfrm>
            <a:off x="585901" y="2551139"/>
            <a:ext cx="8607960" cy="4762442"/>
          </a:xfrm>
        </p:spPr>
        <p:txBody>
          <a:bodyPr/>
          <a:lstStyle/>
          <a:p>
            <a:pPr marL="342900" lvl="0" indent="-342900">
              <a:buSzPct val="100000"/>
              <a:buChar char="-"/>
            </a:pPr>
            <a:r>
              <a:rPr lang="fr-FR" dirty="0"/>
              <a:t>Préoccupation majeure de </a:t>
            </a:r>
            <a:r>
              <a:rPr lang="fr-FR" dirty="0" err="1"/>
              <a:t>Fransylva</a:t>
            </a:r>
            <a:r>
              <a:rPr lang="fr-FR" dirty="0"/>
              <a:t> 43</a:t>
            </a:r>
          </a:p>
          <a:p>
            <a:pPr marL="342900" lvl="0" indent="-342900">
              <a:buSzPct val="100000"/>
              <a:buChar char="-"/>
            </a:pPr>
            <a:r>
              <a:rPr lang="fr-FR" dirty="0"/>
              <a:t>Situation en déséquilibre dans plusieurs massifs</a:t>
            </a:r>
          </a:p>
          <a:p>
            <a:pPr marL="342900" lvl="0" indent="-342900">
              <a:buSzPct val="100000"/>
              <a:buChar char="-"/>
            </a:pPr>
            <a:r>
              <a:rPr lang="fr-FR" dirty="0"/>
              <a:t>Mise en danger de la forêt altiligérienne</a:t>
            </a:r>
          </a:p>
          <a:p>
            <a:pPr lvl="0" algn="ctr"/>
            <a:endParaRPr lang="fr-FR" dirty="0">
              <a:solidFill>
                <a:srgbClr val="FF0000"/>
              </a:solidFill>
            </a:endParaRPr>
          </a:p>
          <a:p>
            <a:pPr algn="ctr"/>
            <a:r>
              <a:rPr lang="fr-FR" dirty="0" err="1">
                <a:solidFill>
                  <a:srgbClr val="0070C0"/>
                </a:solidFill>
              </a:rPr>
              <a:t>Fransylva</a:t>
            </a:r>
            <a:r>
              <a:rPr lang="fr-FR" dirty="0">
                <a:solidFill>
                  <a:srgbClr val="0070C0"/>
                </a:solidFill>
              </a:rPr>
              <a:t> 43 s’oppose à des prélèvements de cervidés qui ne permettent pas de réduire très significativement ces populations et, in fine, de permettre des plantations sans protections (en acceptant un taux de perte maximum de 20%)</a:t>
            </a:r>
          </a:p>
          <a:p>
            <a:pPr algn="ctr"/>
            <a:r>
              <a:rPr lang="fr-FR" dirty="0">
                <a:solidFill>
                  <a:srgbClr val="0070C0"/>
                </a:solidFill>
              </a:rPr>
              <a:t>Procédure judiciaire en cours pour contester le schéma départemental de gestion cynégétique</a:t>
            </a:r>
          </a:p>
          <a:p>
            <a:pPr lvl="0" algn="ctr"/>
            <a:r>
              <a:rPr lang="fr-FR" dirty="0">
                <a:solidFill>
                  <a:srgbClr val="FF0000"/>
                </a:solidFill>
              </a:rPr>
              <a:t> </a:t>
            </a:r>
          </a:p>
        </p:txBody>
      </p:sp>
      <p:pic>
        <p:nvPicPr>
          <p:cNvPr id="4" name="Image 3">
            <a:extLst>
              <a:ext uri="{FF2B5EF4-FFF2-40B4-BE49-F238E27FC236}">
                <a16:creationId xmlns:a16="http://schemas.microsoft.com/office/drawing/2014/main" id="{52911E50-B3B0-E9FB-9493-B3B335377E58}"/>
              </a:ext>
            </a:extLst>
          </p:cNvPr>
          <p:cNvPicPr>
            <a:picLocks noChangeAspect="1"/>
          </p:cNvPicPr>
          <p:nvPr/>
        </p:nvPicPr>
        <p:blipFill>
          <a:blip r:embed="rId2">
            <a:lum/>
            <a:alphaModFix/>
          </a:blip>
          <a:srcRect/>
          <a:stretch>
            <a:fillRect/>
          </a:stretch>
        </p:blipFill>
        <p:spPr>
          <a:xfrm>
            <a:off x="0" y="0"/>
            <a:ext cx="1478941" cy="1115878"/>
          </a:xfrm>
          <a:prstGeom prst="rect">
            <a:avLst/>
          </a:prstGeom>
          <a:noFill/>
          <a:ln cap="flat">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A0B8F0-ABDB-A1F9-BF4A-5299878D7224}"/>
              </a:ext>
            </a:extLst>
          </p:cNvPr>
          <p:cNvSpPr>
            <a:spLocks noGrp="1"/>
          </p:cNvSpPr>
          <p:nvPr>
            <p:ph type="title"/>
          </p:nvPr>
        </p:nvSpPr>
        <p:spPr/>
        <p:txBody>
          <a:bodyPr/>
          <a:lstStyle/>
          <a:p>
            <a:r>
              <a:rPr lang="fr-FR" sz="3200" dirty="0"/>
              <a:t>Autres actions</a:t>
            </a:r>
          </a:p>
        </p:txBody>
      </p:sp>
      <p:pic>
        <p:nvPicPr>
          <p:cNvPr id="3" name="Image 2">
            <a:extLst>
              <a:ext uri="{FF2B5EF4-FFF2-40B4-BE49-F238E27FC236}">
                <a16:creationId xmlns:a16="http://schemas.microsoft.com/office/drawing/2014/main" id="{A0550354-4355-6105-5E79-BFA70440D740}"/>
              </a:ext>
            </a:extLst>
          </p:cNvPr>
          <p:cNvPicPr>
            <a:picLocks noChangeAspect="1"/>
          </p:cNvPicPr>
          <p:nvPr/>
        </p:nvPicPr>
        <p:blipFill>
          <a:blip r:embed="rId2">
            <a:lum/>
            <a:alphaModFix/>
          </a:blip>
          <a:srcRect/>
          <a:stretch>
            <a:fillRect/>
          </a:stretch>
        </p:blipFill>
        <p:spPr>
          <a:xfrm>
            <a:off x="0" y="0"/>
            <a:ext cx="1478941" cy="1115878"/>
          </a:xfrm>
          <a:prstGeom prst="rect">
            <a:avLst/>
          </a:prstGeom>
          <a:noFill/>
          <a:ln cap="flat">
            <a:noFill/>
          </a:ln>
        </p:spPr>
      </p:pic>
      <p:sp>
        <p:nvSpPr>
          <p:cNvPr id="4" name="ZoneTexte 3">
            <a:extLst>
              <a:ext uri="{FF2B5EF4-FFF2-40B4-BE49-F238E27FC236}">
                <a16:creationId xmlns:a16="http://schemas.microsoft.com/office/drawing/2014/main" id="{ED089A96-2372-7188-0231-BAC80D36B534}"/>
              </a:ext>
            </a:extLst>
          </p:cNvPr>
          <p:cNvSpPr txBox="1"/>
          <p:nvPr/>
        </p:nvSpPr>
        <p:spPr>
          <a:xfrm>
            <a:off x="1624084" y="2647666"/>
            <a:ext cx="7478973" cy="5539978"/>
          </a:xfrm>
          <a:prstGeom prst="rect">
            <a:avLst/>
          </a:prstGeom>
          <a:noFill/>
        </p:spPr>
        <p:txBody>
          <a:bodyPr wrap="square" rtlCol="0">
            <a:spAutoFit/>
          </a:bodyPr>
          <a:lstStyle/>
          <a:p>
            <a:r>
              <a:rPr lang="fr-FR" sz="2800" dirty="0" err="1"/>
              <a:t>Fransylva</a:t>
            </a:r>
            <a:r>
              <a:rPr lang="fr-FR" sz="2800" dirty="0"/>
              <a:t> 43 impliqué sur d’autres actions : </a:t>
            </a:r>
          </a:p>
          <a:p>
            <a:endParaRPr lang="fr-FR" sz="2800" dirty="0"/>
          </a:p>
          <a:p>
            <a:pPr marL="285750" indent="-285750">
              <a:buFontTx/>
              <a:buChar char="-"/>
            </a:pPr>
            <a:r>
              <a:rPr lang="fr-FR" sz="2800" dirty="0"/>
              <a:t>Lutte contre le changement climatique</a:t>
            </a:r>
          </a:p>
          <a:p>
            <a:pPr marL="285750" indent="-285750">
              <a:buFontTx/>
              <a:buChar char="-"/>
            </a:pPr>
            <a:endParaRPr lang="fr-FR" sz="2800" dirty="0"/>
          </a:p>
          <a:p>
            <a:pPr marL="285750" indent="-285750">
              <a:buFontTx/>
              <a:buChar char="-"/>
            </a:pPr>
            <a:r>
              <a:rPr lang="fr-FR" sz="2800" dirty="0"/>
              <a:t>Risque incendie</a:t>
            </a:r>
          </a:p>
          <a:p>
            <a:endParaRPr lang="fr-FR" sz="2800" dirty="0"/>
          </a:p>
          <a:p>
            <a:pPr marL="285750" indent="-285750">
              <a:buFontTx/>
              <a:buChar char="-"/>
            </a:pPr>
            <a:r>
              <a:rPr lang="fr-FR" sz="2800" dirty="0"/>
              <a:t>Regroupement parcellaire</a:t>
            </a:r>
          </a:p>
          <a:p>
            <a:endParaRPr lang="fr-FR" sz="2800" dirty="0"/>
          </a:p>
          <a:p>
            <a:pPr marL="285750" indent="-285750">
              <a:buFontTx/>
              <a:buChar char="-"/>
            </a:pPr>
            <a:r>
              <a:rPr lang="fr-FR" sz="2800" dirty="0"/>
              <a:t>Interventions dans les écoles</a:t>
            </a:r>
          </a:p>
          <a:p>
            <a:pPr marL="285750" indent="-285750">
              <a:buFontTx/>
              <a:buChar char="-"/>
            </a:pPr>
            <a:endParaRPr lang="fr-FR" sz="2800" dirty="0"/>
          </a:p>
          <a:p>
            <a:pPr marL="285750" indent="-285750">
              <a:buFontTx/>
              <a:buChar char="-"/>
            </a:pPr>
            <a:r>
              <a:rPr lang="fr-FR" sz="2800" dirty="0"/>
              <a:t>Formations phytosanitaires</a:t>
            </a:r>
          </a:p>
          <a:p>
            <a:endParaRPr lang="fr-FR" sz="2800" dirty="0"/>
          </a:p>
          <a:p>
            <a:pPr marL="285750" indent="-285750">
              <a:buFontTx/>
              <a:buChar char="-"/>
            </a:pPr>
            <a:r>
              <a:rPr lang="fr-FR" dirty="0"/>
              <a:t>….</a:t>
            </a:r>
          </a:p>
        </p:txBody>
      </p:sp>
    </p:spTree>
    <p:extLst>
      <p:ext uri="{BB962C8B-B14F-4D97-AF65-F5344CB8AC3E}">
        <p14:creationId xmlns:p14="http://schemas.microsoft.com/office/powerpoint/2010/main" val="1958486809"/>
      </p:ext>
    </p:extLst>
  </p:cSld>
  <p:clrMapOvr>
    <a:masterClrMapping/>
  </p:clrMapOvr>
</p:sld>
</file>

<file path=ppt/theme/theme1.xml><?xml version="1.0" encoding="utf-8"?>
<a:theme xmlns:a="http://schemas.openxmlformats.org/drawingml/2006/main" name="Standard">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lyt cool">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7919</TotalTime>
  <Words>1028</Words>
  <Application>Microsoft Office PowerPoint</Application>
  <PresentationFormat>Personnalisé</PresentationFormat>
  <Paragraphs>333</Paragraphs>
  <Slides>26</Slides>
  <Notes>17</Notes>
  <HiddenSlides>0</HiddenSlides>
  <MMClips>0</MMClips>
  <ScaleCrop>false</ScaleCrop>
  <HeadingPairs>
    <vt:vector size="6" baseType="variant">
      <vt:variant>
        <vt:lpstr>Polices utilisées</vt:lpstr>
      </vt:variant>
      <vt:variant>
        <vt:i4>11</vt:i4>
      </vt:variant>
      <vt:variant>
        <vt:lpstr>Thème</vt:lpstr>
      </vt:variant>
      <vt:variant>
        <vt:i4>2</vt:i4>
      </vt:variant>
      <vt:variant>
        <vt:lpstr>Titres des diapositives</vt:lpstr>
      </vt:variant>
      <vt:variant>
        <vt:i4>26</vt:i4>
      </vt:variant>
    </vt:vector>
  </HeadingPairs>
  <TitlesOfParts>
    <vt:vector size="39" baseType="lpstr">
      <vt:lpstr>Albany</vt:lpstr>
      <vt:lpstr>Albertus</vt:lpstr>
      <vt:lpstr>Aptos</vt:lpstr>
      <vt:lpstr>Aptos Narrow</vt:lpstr>
      <vt:lpstr>Arial</vt:lpstr>
      <vt:lpstr>Calibri</vt:lpstr>
      <vt:lpstr>Comic Sans MS</vt:lpstr>
      <vt:lpstr>StarSymbol</vt:lpstr>
      <vt:lpstr>Thorndale</vt:lpstr>
      <vt:lpstr>Times New Roman</vt:lpstr>
      <vt:lpstr>Trebuchet MS</vt:lpstr>
      <vt:lpstr>Standard</vt:lpstr>
      <vt:lpstr>lyt cool</vt:lpstr>
      <vt:lpstr>Présentation PowerPoint</vt:lpstr>
      <vt:lpstr>Présentation PowerPoint</vt:lpstr>
      <vt:lpstr>Nombre d’adhérents à  Fransylva 43</vt:lpstr>
      <vt:lpstr>Nombre d’hectares assurés par  Fransylva 43</vt:lpstr>
      <vt:lpstr>Structure de la propriété forestière  de nos adhérents</vt:lpstr>
      <vt:lpstr>Présentation PowerPoint</vt:lpstr>
      <vt:lpstr>Participation aux commissions, comités, …  </vt:lpstr>
      <vt:lpstr>Actions sur l’équilibre sylvo-cynégétique</vt:lpstr>
      <vt:lpstr>Autres actions</vt:lpstr>
      <vt:lpstr>Conclusion</vt:lpstr>
      <vt:lpstr>Présentation PowerPoint</vt:lpstr>
      <vt:lpstr>Présentation PowerPoint</vt:lpstr>
      <vt:lpstr>RECETTES 2025</vt:lpstr>
      <vt:lpstr>DEPENSES 2025</vt:lpstr>
      <vt:lpstr>RESULTAT 2025</vt:lpstr>
      <vt:lpstr> Trésorerie au 31/12/2025</vt:lpstr>
      <vt:lpstr>Présentation PowerPoint</vt:lpstr>
      <vt:lpstr>Présentation PowerPoint</vt:lpstr>
      <vt:lpstr>Budget prévisionnel 2026</vt:lpstr>
      <vt:lpstr>Budget prévisionnel 2026</vt:lpstr>
      <vt:lpstr>CONCLUSION sur BUDGET 2025</vt:lpstr>
      <vt:lpstr>Cotisations 2025</vt:lpstr>
      <vt:lpstr>Election des administrateurs</vt:lpstr>
      <vt:lpstr>APPEL A CANDIDATURES POUR LE CA</vt:lpstr>
      <vt:lpstr>Mot de la fin  Merci pour votre participation</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pierre faucher</dc:creator>
  <cp:lastModifiedBy>philippe beignier</cp:lastModifiedBy>
  <cp:revision>66</cp:revision>
  <dcterms:created xsi:type="dcterms:W3CDTF">2021-09-14T11:01:26Z</dcterms:created>
  <dcterms:modified xsi:type="dcterms:W3CDTF">2026-06-04T08:50:41Z</dcterms:modified>
</cp:coreProperties>
</file>